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9" r:id="rId4"/>
    <p:sldId id="268" r:id="rId5"/>
    <p:sldId id="270" r:id="rId6"/>
    <p:sldId id="271" r:id="rId7"/>
    <p:sldId id="273" r:id="rId8"/>
  </p:sldIdLst>
  <p:sldSz cx="9144000" cy="6858000" type="screen4x3"/>
  <p:notesSz cx="6858000" cy="9144000"/>
  <p:embeddedFontLst>
    <p:embeddedFont>
      <p:font typeface="Verdana" pitchFamily="34" charset="0"/>
      <p:regular r:id="rId10"/>
      <p:bold r:id="rId11"/>
      <p:italic r:id="rId12"/>
      <p:boldItalic r:id="rId13"/>
    </p:embeddedFont>
    <p:embeddedFont>
      <p:font typeface="aaaiight!" pitchFamily="34" charset="0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78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4/8/2009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AO5</a:t>
            </a:r>
            <a:r>
              <a:rPr lang="en-GB" dirty="0" smtClean="0"/>
              <a:t> – Carry out Allocated Part of the Group Project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individually to complete the work for this Assessment Objective (although you will need your groups assistant to collect examples).</a:t>
            </a:r>
            <a:endParaRPr lang="en-GB" dirty="0"/>
          </a:p>
        </p:txBody>
      </p:sp>
      <p:grpSp>
        <p:nvGrpSpPr>
          <p:cNvPr id="165" name="Group 5"/>
          <p:cNvGrpSpPr>
            <a:grpSpLocks noChangeAspect="1"/>
          </p:cNvGrpSpPr>
          <p:nvPr/>
        </p:nvGrpSpPr>
        <p:grpSpPr bwMode="auto">
          <a:xfrm>
            <a:off x="3000364" y="3786190"/>
            <a:ext cx="2234331" cy="2357453"/>
            <a:chOff x="734" y="1574"/>
            <a:chExt cx="1724" cy="1819"/>
          </a:xfrm>
        </p:grpSpPr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734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2163" y="2505"/>
              <a:ext cx="23" cy="66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19" y="27"/>
                </a:cxn>
                <a:cxn ang="0">
                  <a:pos x="23" y="43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9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8" y="63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8" y="43"/>
                </a:cxn>
                <a:cxn ang="0">
                  <a:pos x="8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3" h="66">
                  <a:moveTo>
                    <a:pt x="15" y="3"/>
                  </a:moveTo>
                  <a:lnTo>
                    <a:pt x="15" y="3"/>
                  </a:lnTo>
                  <a:lnTo>
                    <a:pt x="19" y="27"/>
                  </a:lnTo>
                  <a:lnTo>
                    <a:pt x="23" y="43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9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8" y="63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43"/>
                  </a:lnTo>
                  <a:lnTo>
                    <a:pt x="8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1974" y="2306"/>
              <a:ext cx="338" cy="206"/>
            </a:xfrm>
            <a:custGeom>
              <a:avLst/>
              <a:gdLst/>
              <a:ahLst/>
              <a:cxnLst>
                <a:cxn ang="0">
                  <a:pos x="301" y="86"/>
                </a:cxn>
                <a:cxn ang="0">
                  <a:pos x="301" y="86"/>
                </a:cxn>
                <a:cxn ang="0">
                  <a:pos x="294" y="86"/>
                </a:cxn>
                <a:cxn ang="0">
                  <a:pos x="294" y="86"/>
                </a:cxn>
                <a:cxn ang="0">
                  <a:pos x="286" y="67"/>
                </a:cxn>
                <a:cxn ang="0">
                  <a:pos x="275" y="50"/>
                </a:cxn>
                <a:cxn ang="0">
                  <a:pos x="260" y="37"/>
                </a:cxn>
                <a:cxn ang="0">
                  <a:pos x="242" y="24"/>
                </a:cxn>
                <a:cxn ang="0">
                  <a:pos x="219" y="14"/>
                </a:cxn>
                <a:cxn ang="0">
                  <a:pos x="197" y="7"/>
                </a:cxn>
                <a:cxn ang="0">
                  <a:pos x="171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15" y="4"/>
                </a:cxn>
                <a:cxn ang="0">
                  <a:pos x="85" y="10"/>
                </a:cxn>
                <a:cxn ang="0">
                  <a:pos x="63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0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1" y="146"/>
                </a:cxn>
                <a:cxn ang="0">
                  <a:pos x="26" y="163"/>
                </a:cxn>
                <a:cxn ang="0">
                  <a:pos x="44" y="179"/>
                </a:cxn>
                <a:cxn ang="0">
                  <a:pos x="67" y="189"/>
                </a:cxn>
                <a:cxn ang="0">
                  <a:pos x="93" y="199"/>
                </a:cxn>
                <a:cxn ang="0">
                  <a:pos x="122" y="206"/>
                </a:cxn>
                <a:cxn ang="0">
                  <a:pos x="152" y="206"/>
                </a:cxn>
                <a:cxn ang="0">
                  <a:pos x="152" y="206"/>
                </a:cxn>
                <a:cxn ang="0">
                  <a:pos x="175" y="202"/>
                </a:cxn>
                <a:cxn ang="0">
                  <a:pos x="197" y="199"/>
                </a:cxn>
                <a:cxn ang="0">
                  <a:pos x="219" y="192"/>
                </a:cxn>
                <a:cxn ang="0">
                  <a:pos x="238" y="183"/>
                </a:cxn>
                <a:cxn ang="0">
                  <a:pos x="256" y="173"/>
                </a:cxn>
                <a:cxn ang="0">
                  <a:pos x="268" y="159"/>
                </a:cxn>
                <a:cxn ang="0">
                  <a:pos x="279" y="146"/>
                </a:cxn>
                <a:cxn ang="0">
                  <a:pos x="290" y="130"/>
                </a:cxn>
                <a:cxn ang="0">
                  <a:pos x="290" y="130"/>
                </a:cxn>
                <a:cxn ang="0">
                  <a:pos x="301" y="130"/>
                </a:cxn>
                <a:cxn ang="0">
                  <a:pos x="301" y="130"/>
                </a:cxn>
                <a:cxn ang="0">
                  <a:pos x="316" y="130"/>
                </a:cxn>
                <a:cxn ang="0">
                  <a:pos x="327" y="123"/>
                </a:cxn>
                <a:cxn ang="0">
                  <a:pos x="335" y="116"/>
                </a:cxn>
                <a:cxn ang="0">
                  <a:pos x="338" y="106"/>
                </a:cxn>
                <a:cxn ang="0">
                  <a:pos x="338" y="106"/>
                </a:cxn>
                <a:cxn ang="0">
                  <a:pos x="335" y="96"/>
                </a:cxn>
                <a:cxn ang="0">
                  <a:pos x="327" y="90"/>
                </a:cxn>
                <a:cxn ang="0">
                  <a:pos x="316" y="86"/>
                </a:cxn>
                <a:cxn ang="0">
                  <a:pos x="301" y="86"/>
                </a:cxn>
                <a:cxn ang="0">
                  <a:pos x="301" y="86"/>
                </a:cxn>
              </a:cxnLst>
              <a:rect l="0" t="0" r="r" b="b"/>
              <a:pathLst>
                <a:path w="338" h="206">
                  <a:moveTo>
                    <a:pt x="301" y="86"/>
                  </a:moveTo>
                  <a:lnTo>
                    <a:pt x="301" y="86"/>
                  </a:lnTo>
                  <a:lnTo>
                    <a:pt x="294" y="86"/>
                  </a:lnTo>
                  <a:lnTo>
                    <a:pt x="294" y="86"/>
                  </a:lnTo>
                  <a:lnTo>
                    <a:pt x="286" y="67"/>
                  </a:lnTo>
                  <a:lnTo>
                    <a:pt x="275" y="50"/>
                  </a:lnTo>
                  <a:lnTo>
                    <a:pt x="260" y="37"/>
                  </a:lnTo>
                  <a:lnTo>
                    <a:pt x="242" y="24"/>
                  </a:lnTo>
                  <a:lnTo>
                    <a:pt x="219" y="14"/>
                  </a:lnTo>
                  <a:lnTo>
                    <a:pt x="197" y="7"/>
                  </a:lnTo>
                  <a:lnTo>
                    <a:pt x="17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15" y="4"/>
                  </a:lnTo>
                  <a:lnTo>
                    <a:pt x="85" y="10"/>
                  </a:lnTo>
                  <a:lnTo>
                    <a:pt x="63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0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1" y="146"/>
                  </a:lnTo>
                  <a:lnTo>
                    <a:pt x="26" y="163"/>
                  </a:lnTo>
                  <a:lnTo>
                    <a:pt x="44" y="179"/>
                  </a:lnTo>
                  <a:lnTo>
                    <a:pt x="67" y="189"/>
                  </a:lnTo>
                  <a:lnTo>
                    <a:pt x="93" y="199"/>
                  </a:lnTo>
                  <a:lnTo>
                    <a:pt x="122" y="206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5" y="202"/>
                  </a:lnTo>
                  <a:lnTo>
                    <a:pt x="197" y="199"/>
                  </a:lnTo>
                  <a:lnTo>
                    <a:pt x="219" y="192"/>
                  </a:lnTo>
                  <a:lnTo>
                    <a:pt x="238" y="183"/>
                  </a:lnTo>
                  <a:lnTo>
                    <a:pt x="256" y="173"/>
                  </a:lnTo>
                  <a:lnTo>
                    <a:pt x="268" y="159"/>
                  </a:lnTo>
                  <a:lnTo>
                    <a:pt x="279" y="14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301" y="130"/>
                  </a:lnTo>
                  <a:lnTo>
                    <a:pt x="301" y="130"/>
                  </a:lnTo>
                  <a:lnTo>
                    <a:pt x="316" y="130"/>
                  </a:lnTo>
                  <a:lnTo>
                    <a:pt x="327" y="123"/>
                  </a:lnTo>
                  <a:lnTo>
                    <a:pt x="335" y="116"/>
                  </a:lnTo>
                  <a:lnTo>
                    <a:pt x="338" y="106"/>
                  </a:lnTo>
                  <a:lnTo>
                    <a:pt x="338" y="106"/>
                  </a:lnTo>
                  <a:lnTo>
                    <a:pt x="335" y="96"/>
                  </a:lnTo>
                  <a:lnTo>
                    <a:pt x="327" y="90"/>
                  </a:lnTo>
                  <a:lnTo>
                    <a:pt x="316" y="86"/>
                  </a:lnTo>
                  <a:lnTo>
                    <a:pt x="301" y="86"/>
                  </a:lnTo>
                  <a:lnTo>
                    <a:pt x="301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1974" y="2306"/>
              <a:ext cx="219" cy="202"/>
            </a:xfrm>
            <a:custGeom>
              <a:avLst/>
              <a:gdLst/>
              <a:ahLst/>
              <a:cxnLst>
                <a:cxn ang="0">
                  <a:pos x="74" y="93"/>
                </a:cxn>
                <a:cxn ang="0">
                  <a:pos x="74" y="93"/>
                </a:cxn>
                <a:cxn ang="0">
                  <a:pos x="74" y="80"/>
                </a:cxn>
                <a:cxn ang="0">
                  <a:pos x="78" y="63"/>
                </a:cxn>
                <a:cxn ang="0">
                  <a:pos x="85" y="50"/>
                </a:cxn>
                <a:cxn ang="0">
                  <a:pos x="93" y="37"/>
                </a:cxn>
                <a:cxn ang="0">
                  <a:pos x="104" y="27"/>
                </a:cxn>
                <a:cxn ang="0">
                  <a:pos x="119" y="17"/>
                </a:cxn>
                <a:cxn ang="0">
                  <a:pos x="134" y="7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41" y="0"/>
                </a:cxn>
                <a:cxn ang="0">
                  <a:pos x="141" y="0"/>
                </a:cxn>
                <a:cxn ang="0">
                  <a:pos x="111" y="4"/>
                </a:cxn>
                <a:cxn ang="0">
                  <a:pos x="85" y="10"/>
                </a:cxn>
                <a:cxn ang="0">
                  <a:pos x="59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3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4" y="146"/>
                </a:cxn>
                <a:cxn ang="0">
                  <a:pos x="29" y="163"/>
                </a:cxn>
                <a:cxn ang="0">
                  <a:pos x="48" y="179"/>
                </a:cxn>
                <a:cxn ang="0">
                  <a:pos x="70" y="189"/>
                </a:cxn>
                <a:cxn ang="0">
                  <a:pos x="96" y="199"/>
                </a:cxn>
                <a:cxn ang="0">
                  <a:pos x="122" y="202"/>
                </a:cxn>
                <a:cxn ang="0">
                  <a:pos x="152" y="202"/>
                </a:cxn>
                <a:cxn ang="0">
                  <a:pos x="152" y="202"/>
                </a:cxn>
                <a:cxn ang="0">
                  <a:pos x="186" y="199"/>
                </a:cxn>
                <a:cxn ang="0">
                  <a:pos x="219" y="189"/>
                </a:cxn>
                <a:cxn ang="0">
                  <a:pos x="219" y="189"/>
                </a:cxn>
                <a:cxn ang="0">
                  <a:pos x="189" y="189"/>
                </a:cxn>
                <a:cxn ang="0">
                  <a:pos x="163" y="183"/>
                </a:cxn>
                <a:cxn ang="0">
                  <a:pos x="141" y="173"/>
                </a:cxn>
                <a:cxn ang="0">
                  <a:pos x="119" y="163"/>
                </a:cxn>
                <a:cxn ang="0">
                  <a:pos x="100" y="149"/>
                </a:cxn>
                <a:cxn ang="0">
                  <a:pos x="85" y="133"/>
                </a:cxn>
                <a:cxn ang="0">
                  <a:pos x="78" y="113"/>
                </a:cxn>
                <a:cxn ang="0">
                  <a:pos x="74" y="93"/>
                </a:cxn>
                <a:cxn ang="0">
                  <a:pos x="74" y="93"/>
                </a:cxn>
              </a:cxnLst>
              <a:rect l="0" t="0" r="r" b="b"/>
              <a:pathLst>
                <a:path w="219" h="202">
                  <a:moveTo>
                    <a:pt x="74" y="93"/>
                  </a:moveTo>
                  <a:lnTo>
                    <a:pt x="74" y="93"/>
                  </a:lnTo>
                  <a:lnTo>
                    <a:pt x="74" y="80"/>
                  </a:lnTo>
                  <a:lnTo>
                    <a:pt x="78" y="63"/>
                  </a:lnTo>
                  <a:lnTo>
                    <a:pt x="85" y="50"/>
                  </a:lnTo>
                  <a:lnTo>
                    <a:pt x="93" y="37"/>
                  </a:lnTo>
                  <a:lnTo>
                    <a:pt x="104" y="27"/>
                  </a:lnTo>
                  <a:lnTo>
                    <a:pt x="119" y="17"/>
                  </a:lnTo>
                  <a:lnTo>
                    <a:pt x="134" y="7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1" y="4"/>
                  </a:lnTo>
                  <a:lnTo>
                    <a:pt x="85" y="10"/>
                  </a:lnTo>
                  <a:lnTo>
                    <a:pt x="59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3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4" y="146"/>
                  </a:lnTo>
                  <a:lnTo>
                    <a:pt x="29" y="163"/>
                  </a:lnTo>
                  <a:lnTo>
                    <a:pt x="48" y="179"/>
                  </a:lnTo>
                  <a:lnTo>
                    <a:pt x="70" y="189"/>
                  </a:lnTo>
                  <a:lnTo>
                    <a:pt x="96" y="199"/>
                  </a:lnTo>
                  <a:lnTo>
                    <a:pt x="122" y="202"/>
                  </a:lnTo>
                  <a:lnTo>
                    <a:pt x="152" y="202"/>
                  </a:lnTo>
                  <a:lnTo>
                    <a:pt x="152" y="202"/>
                  </a:lnTo>
                  <a:lnTo>
                    <a:pt x="186" y="199"/>
                  </a:lnTo>
                  <a:lnTo>
                    <a:pt x="219" y="189"/>
                  </a:lnTo>
                  <a:lnTo>
                    <a:pt x="219" y="189"/>
                  </a:lnTo>
                  <a:lnTo>
                    <a:pt x="189" y="189"/>
                  </a:lnTo>
                  <a:lnTo>
                    <a:pt x="163" y="183"/>
                  </a:lnTo>
                  <a:lnTo>
                    <a:pt x="141" y="173"/>
                  </a:lnTo>
                  <a:lnTo>
                    <a:pt x="119" y="163"/>
                  </a:lnTo>
                  <a:lnTo>
                    <a:pt x="100" y="149"/>
                  </a:lnTo>
                  <a:lnTo>
                    <a:pt x="85" y="133"/>
                  </a:lnTo>
                  <a:lnTo>
                    <a:pt x="78" y="113"/>
                  </a:lnTo>
                  <a:lnTo>
                    <a:pt x="74" y="93"/>
                  </a:lnTo>
                  <a:lnTo>
                    <a:pt x="74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1966" y="2300"/>
              <a:ext cx="354" cy="215"/>
            </a:xfrm>
            <a:custGeom>
              <a:avLst/>
              <a:gdLst/>
              <a:ahLst/>
              <a:cxnLst>
                <a:cxn ang="0">
                  <a:pos x="309" y="83"/>
                </a:cxn>
                <a:cxn ang="0">
                  <a:pos x="305" y="83"/>
                </a:cxn>
                <a:cxn ang="0">
                  <a:pos x="298" y="66"/>
                </a:cxn>
                <a:cxn ang="0">
                  <a:pos x="287" y="73"/>
                </a:cxn>
                <a:cxn ang="0">
                  <a:pos x="294" y="96"/>
                </a:cxn>
                <a:cxn ang="0">
                  <a:pos x="309" y="92"/>
                </a:cxn>
                <a:cxn ang="0">
                  <a:pos x="331" y="99"/>
                </a:cxn>
                <a:cxn ang="0">
                  <a:pos x="339" y="109"/>
                </a:cxn>
                <a:cxn ang="0">
                  <a:pos x="339" y="116"/>
                </a:cxn>
                <a:cxn ang="0">
                  <a:pos x="324" y="126"/>
                </a:cxn>
                <a:cxn ang="0">
                  <a:pos x="309" y="129"/>
                </a:cxn>
                <a:cxn ang="0">
                  <a:pos x="294" y="126"/>
                </a:cxn>
                <a:cxn ang="0">
                  <a:pos x="290" y="132"/>
                </a:cxn>
                <a:cxn ang="0">
                  <a:pos x="272" y="159"/>
                </a:cxn>
                <a:cxn ang="0">
                  <a:pos x="242" y="182"/>
                </a:cxn>
                <a:cxn ang="0">
                  <a:pos x="205" y="195"/>
                </a:cxn>
                <a:cxn ang="0">
                  <a:pos x="160" y="202"/>
                </a:cxn>
                <a:cxn ang="0">
                  <a:pos x="130" y="202"/>
                </a:cxn>
                <a:cxn ang="0">
                  <a:pos x="82" y="189"/>
                </a:cxn>
                <a:cxn ang="0">
                  <a:pos x="41" y="165"/>
                </a:cxn>
                <a:cxn ang="0">
                  <a:pos x="19" y="132"/>
                </a:cxn>
                <a:cxn ang="0">
                  <a:pos x="15" y="112"/>
                </a:cxn>
                <a:cxn ang="0">
                  <a:pos x="26" y="76"/>
                </a:cxn>
                <a:cxn ang="0">
                  <a:pos x="52" y="43"/>
                </a:cxn>
                <a:cxn ang="0">
                  <a:pos x="97" y="20"/>
                </a:cxn>
                <a:cxn ang="0">
                  <a:pos x="153" y="10"/>
                </a:cxn>
                <a:cxn ang="0">
                  <a:pos x="175" y="13"/>
                </a:cxn>
                <a:cxn ang="0">
                  <a:pos x="216" y="20"/>
                </a:cxn>
                <a:cxn ang="0">
                  <a:pos x="253" y="36"/>
                </a:cxn>
                <a:cxn ang="0">
                  <a:pos x="279" y="59"/>
                </a:cxn>
                <a:cxn ang="0">
                  <a:pos x="287" y="73"/>
                </a:cxn>
                <a:cxn ang="0">
                  <a:pos x="298" y="66"/>
                </a:cxn>
                <a:cxn ang="0">
                  <a:pos x="276" y="36"/>
                </a:cxn>
                <a:cxn ang="0">
                  <a:pos x="242" y="16"/>
                </a:cxn>
                <a:cxn ang="0">
                  <a:pos x="197" y="3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63" y="20"/>
                </a:cxn>
                <a:cxn ang="0">
                  <a:pos x="26" y="53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15" y="155"/>
                </a:cxn>
                <a:cxn ang="0">
                  <a:pos x="48" y="189"/>
                </a:cxn>
                <a:cxn ang="0">
                  <a:pos x="101" y="208"/>
                </a:cxn>
                <a:cxn ang="0">
                  <a:pos x="160" y="215"/>
                </a:cxn>
                <a:cxn ang="0">
                  <a:pos x="186" y="215"/>
                </a:cxn>
                <a:cxn ang="0">
                  <a:pos x="227" y="202"/>
                </a:cxn>
                <a:cxn ang="0">
                  <a:pos x="264" y="182"/>
                </a:cxn>
                <a:cxn ang="0">
                  <a:pos x="294" y="155"/>
                </a:cxn>
                <a:cxn ang="0">
                  <a:pos x="302" y="139"/>
                </a:cxn>
                <a:cxn ang="0">
                  <a:pos x="313" y="139"/>
                </a:cxn>
                <a:cxn ang="0">
                  <a:pos x="343" y="129"/>
                </a:cxn>
                <a:cxn ang="0">
                  <a:pos x="354" y="109"/>
                </a:cxn>
                <a:cxn ang="0">
                  <a:pos x="350" y="99"/>
                </a:cxn>
                <a:cxn ang="0">
                  <a:pos x="328" y="83"/>
                </a:cxn>
                <a:cxn ang="0">
                  <a:pos x="309" y="83"/>
                </a:cxn>
              </a:cxnLst>
              <a:rect l="0" t="0" r="r" b="b"/>
              <a:pathLst>
                <a:path w="354" h="215">
                  <a:moveTo>
                    <a:pt x="309" y="83"/>
                  </a:moveTo>
                  <a:lnTo>
                    <a:pt x="309" y="83"/>
                  </a:lnTo>
                  <a:lnTo>
                    <a:pt x="305" y="83"/>
                  </a:lnTo>
                  <a:lnTo>
                    <a:pt x="305" y="8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4" y="89"/>
                  </a:lnTo>
                  <a:lnTo>
                    <a:pt x="294" y="96"/>
                  </a:lnTo>
                  <a:lnTo>
                    <a:pt x="309" y="92"/>
                  </a:lnTo>
                  <a:lnTo>
                    <a:pt x="309" y="92"/>
                  </a:lnTo>
                  <a:lnTo>
                    <a:pt x="320" y="96"/>
                  </a:lnTo>
                  <a:lnTo>
                    <a:pt x="331" y="99"/>
                  </a:lnTo>
                  <a:lnTo>
                    <a:pt x="339" y="102"/>
                  </a:lnTo>
                  <a:lnTo>
                    <a:pt x="339" y="109"/>
                  </a:lnTo>
                  <a:lnTo>
                    <a:pt x="339" y="109"/>
                  </a:lnTo>
                  <a:lnTo>
                    <a:pt x="339" y="116"/>
                  </a:lnTo>
                  <a:lnTo>
                    <a:pt x="331" y="122"/>
                  </a:lnTo>
                  <a:lnTo>
                    <a:pt x="324" y="126"/>
                  </a:lnTo>
                  <a:lnTo>
                    <a:pt x="309" y="129"/>
                  </a:lnTo>
                  <a:lnTo>
                    <a:pt x="309" y="129"/>
                  </a:lnTo>
                  <a:lnTo>
                    <a:pt x="298" y="126"/>
                  </a:lnTo>
                  <a:lnTo>
                    <a:pt x="294" y="126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3" y="145"/>
                  </a:lnTo>
                  <a:lnTo>
                    <a:pt x="272" y="159"/>
                  </a:lnTo>
                  <a:lnTo>
                    <a:pt x="257" y="172"/>
                  </a:lnTo>
                  <a:lnTo>
                    <a:pt x="242" y="182"/>
                  </a:lnTo>
                  <a:lnTo>
                    <a:pt x="223" y="189"/>
                  </a:lnTo>
                  <a:lnTo>
                    <a:pt x="205" y="195"/>
                  </a:lnTo>
                  <a:lnTo>
                    <a:pt x="183" y="202"/>
                  </a:lnTo>
                  <a:lnTo>
                    <a:pt x="160" y="202"/>
                  </a:lnTo>
                  <a:lnTo>
                    <a:pt x="160" y="202"/>
                  </a:lnTo>
                  <a:lnTo>
                    <a:pt x="130" y="202"/>
                  </a:lnTo>
                  <a:lnTo>
                    <a:pt x="104" y="198"/>
                  </a:lnTo>
                  <a:lnTo>
                    <a:pt x="82" y="189"/>
                  </a:lnTo>
                  <a:lnTo>
                    <a:pt x="60" y="179"/>
                  </a:lnTo>
                  <a:lnTo>
                    <a:pt x="41" y="165"/>
                  </a:lnTo>
                  <a:lnTo>
                    <a:pt x="26" y="149"/>
                  </a:lnTo>
                  <a:lnTo>
                    <a:pt x="19" y="13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9" y="92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52" y="43"/>
                  </a:lnTo>
                  <a:lnTo>
                    <a:pt x="75" y="30"/>
                  </a:lnTo>
                  <a:lnTo>
                    <a:pt x="97" y="20"/>
                  </a:lnTo>
                  <a:lnTo>
                    <a:pt x="123" y="13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75" y="13"/>
                  </a:lnTo>
                  <a:lnTo>
                    <a:pt x="197" y="13"/>
                  </a:lnTo>
                  <a:lnTo>
                    <a:pt x="216" y="20"/>
                  </a:lnTo>
                  <a:lnTo>
                    <a:pt x="235" y="26"/>
                  </a:lnTo>
                  <a:lnTo>
                    <a:pt x="253" y="36"/>
                  </a:lnTo>
                  <a:lnTo>
                    <a:pt x="268" y="46"/>
                  </a:lnTo>
                  <a:lnTo>
                    <a:pt x="279" y="59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49"/>
                  </a:lnTo>
                  <a:lnTo>
                    <a:pt x="276" y="36"/>
                  </a:lnTo>
                  <a:lnTo>
                    <a:pt x="261" y="26"/>
                  </a:lnTo>
                  <a:lnTo>
                    <a:pt x="242" y="16"/>
                  </a:lnTo>
                  <a:lnTo>
                    <a:pt x="220" y="6"/>
                  </a:lnTo>
                  <a:lnTo>
                    <a:pt x="197" y="3"/>
                  </a:lnTo>
                  <a:lnTo>
                    <a:pt x="175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9" y="3"/>
                  </a:lnTo>
                  <a:lnTo>
                    <a:pt x="89" y="10"/>
                  </a:lnTo>
                  <a:lnTo>
                    <a:pt x="63" y="20"/>
                  </a:lnTo>
                  <a:lnTo>
                    <a:pt x="41" y="36"/>
                  </a:lnTo>
                  <a:lnTo>
                    <a:pt x="26" y="53"/>
                  </a:lnTo>
                  <a:lnTo>
                    <a:pt x="11" y="69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36"/>
                  </a:lnTo>
                  <a:lnTo>
                    <a:pt x="15" y="155"/>
                  </a:lnTo>
                  <a:lnTo>
                    <a:pt x="30" y="172"/>
                  </a:lnTo>
                  <a:lnTo>
                    <a:pt x="48" y="189"/>
                  </a:lnTo>
                  <a:lnTo>
                    <a:pt x="75" y="202"/>
                  </a:lnTo>
                  <a:lnTo>
                    <a:pt x="101" y="208"/>
                  </a:lnTo>
                  <a:lnTo>
                    <a:pt x="130" y="215"/>
                  </a:lnTo>
                  <a:lnTo>
                    <a:pt x="160" y="215"/>
                  </a:lnTo>
                  <a:lnTo>
                    <a:pt x="160" y="215"/>
                  </a:lnTo>
                  <a:lnTo>
                    <a:pt x="186" y="215"/>
                  </a:lnTo>
                  <a:lnTo>
                    <a:pt x="209" y="208"/>
                  </a:lnTo>
                  <a:lnTo>
                    <a:pt x="227" y="202"/>
                  </a:lnTo>
                  <a:lnTo>
                    <a:pt x="250" y="192"/>
                  </a:lnTo>
                  <a:lnTo>
                    <a:pt x="264" y="182"/>
                  </a:lnTo>
                  <a:lnTo>
                    <a:pt x="279" y="169"/>
                  </a:lnTo>
                  <a:lnTo>
                    <a:pt x="294" y="155"/>
                  </a:lnTo>
                  <a:lnTo>
                    <a:pt x="302" y="139"/>
                  </a:lnTo>
                  <a:lnTo>
                    <a:pt x="302" y="139"/>
                  </a:lnTo>
                  <a:lnTo>
                    <a:pt x="313" y="139"/>
                  </a:lnTo>
                  <a:lnTo>
                    <a:pt x="313" y="139"/>
                  </a:lnTo>
                  <a:lnTo>
                    <a:pt x="328" y="139"/>
                  </a:lnTo>
                  <a:lnTo>
                    <a:pt x="343" y="129"/>
                  </a:lnTo>
                  <a:lnTo>
                    <a:pt x="350" y="122"/>
                  </a:lnTo>
                  <a:lnTo>
                    <a:pt x="354" y="109"/>
                  </a:lnTo>
                  <a:lnTo>
                    <a:pt x="354" y="109"/>
                  </a:lnTo>
                  <a:lnTo>
                    <a:pt x="350" y="99"/>
                  </a:lnTo>
                  <a:lnTo>
                    <a:pt x="339" y="89"/>
                  </a:lnTo>
                  <a:lnTo>
                    <a:pt x="328" y="83"/>
                  </a:lnTo>
                  <a:lnTo>
                    <a:pt x="309" y="83"/>
                  </a:lnTo>
                  <a:lnTo>
                    <a:pt x="309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37"/>
            <p:cNvSpPr>
              <a:spLocks/>
            </p:cNvSpPr>
            <p:nvPr/>
          </p:nvSpPr>
          <p:spPr bwMode="auto">
            <a:xfrm>
              <a:off x="2119" y="2386"/>
              <a:ext cx="22" cy="20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2" h="20">
                  <a:moveTo>
                    <a:pt x="22" y="10"/>
                  </a:moveTo>
                  <a:lnTo>
                    <a:pt x="22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2011" y="2376"/>
              <a:ext cx="18" cy="2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39"/>
            <p:cNvSpPr>
              <a:spLocks/>
            </p:cNvSpPr>
            <p:nvPr/>
          </p:nvSpPr>
          <p:spPr bwMode="auto">
            <a:xfrm>
              <a:off x="2029" y="2412"/>
              <a:ext cx="41" cy="20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41" y="10"/>
                </a:cxn>
                <a:cxn ang="0">
                  <a:pos x="38" y="17"/>
                </a:cxn>
                <a:cxn ang="0">
                  <a:pos x="30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4"/>
                </a:cxn>
                <a:cxn ang="0">
                  <a:pos x="41" y="10"/>
                </a:cxn>
                <a:cxn ang="0">
                  <a:pos x="41" y="10"/>
                </a:cxn>
              </a:cxnLst>
              <a:rect l="0" t="0" r="r" b="b"/>
              <a:pathLst>
                <a:path w="41" h="20">
                  <a:moveTo>
                    <a:pt x="41" y="10"/>
                  </a:moveTo>
                  <a:lnTo>
                    <a:pt x="41" y="10"/>
                  </a:lnTo>
                  <a:lnTo>
                    <a:pt x="38" y="17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4"/>
                  </a:lnTo>
                  <a:lnTo>
                    <a:pt x="41" y="10"/>
                  </a:ln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40"/>
            <p:cNvSpPr>
              <a:spLocks/>
            </p:cNvSpPr>
            <p:nvPr/>
          </p:nvSpPr>
          <p:spPr bwMode="auto">
            <a:xfrm>
              <a:off x="1918" y="2230"/>
              <a:ext cx="387" cy="192"/>
            </a:xfrm>
            <a:custGeom>
              <a:avLst/>
              <a:gdLst/>
              <a:ahLst/>
              <a:cxnLst>
                <a:cxn ang="0">
                  <a:pos x="309" y="13"/>
                </a:cxn>
                <a:cxn ang="0">
                  <a:pos x="301" y="33"/>
                </a:cxn>
                <a:cxn ang="0">
                  <a:pos x="361" y="37"/>
                </a:cxn>
                <a:cxn ang="0">
                  <a:pos x="379" y="43"/>
                </a:cxn>
                <a:cxn ang="0">
                  <a:pos x="387" y="50"/>
                </a:cxn>
                <a:cxn ang="0">
                  <a:pos x="353" y="57"/>
                </a:cxn>
                <a:cxn ang="0">
                  <a:pos x="379" y="90"/>
                </a:cxn>
                <a:cxn ang="0">
                  <a:pos x="379" y="126"/>
                </a:cxn>
                <a:cxn ang="0">
                  <a:pos x="376" y="146"/>
                </a:cxn>
                <a:cxn ang="0">
                  <a:pos x="372" y="156"/>
                </a:cxn>
                <a:cxn ang="0">
                  <a:pos x="357" y="166"/>
                </a:cxn>
                <a:cxn ang="0">
                  <a:pos x="327" y="192"/>
                </a:cxn>
                <a:cxn ang="0">
                  <a:pos x="301" y="182"/>
                </a:cxn>
                <a:cxn ang="0">
                  <a:pos x="294" y="172"/>
                </a:cxn>
                <a:cxn ang="0">
                  <a:pos x="275" y="159"/>
                </a:cxn>
                <a:cxn ang="0">
                  <a:pos x="264" y="156"/>
                </a:cxn>
                <a:cxn ang="0">
                  <a:pos x="257" y="143"/>
                </a:cxn>
                <a:cxn ang="0">
                  <a:pos x="257" y="139"/>
                </a:cxn>
                <a:cxn ang="0">
                  <a:pos x="242" y="133"/>
                </a:cxn>
                <a:cxn ang="0">
                  <a:pos x="223" y="133"/>
                </a:cxn>
                <a:cxn ang="0">
                  <a:pos x="182" y="143"/>
                </a:cxn>
                <a:cxn ang="0">
                  <a:pos x="156" y="156"/>
                </a:cxn>
                <a:cxn ang="0">
                  <a:pos x="149" y="149"/>
                </a:cxn>
                <a:cxn ang="0">
                  <a:pos x="152" y="136"/>
                </a:cxn>
                <a:cxn ang="0">
                  <a:pos x="160" y="123"/>
                </a:cxn>
                <a:cxn ang="0">
                  <a:pos x="89" y="149"/>
                </a:cxn>
                <a:cxn ang="0">
                  <a:pos x="82" y="143"/>
                </a:cxn>
                <a:cxn ang="0">
                  <a:pos x="89" y="129"/>
                </a:cxn>
                <a:cxn ang="0">
                  <a:pos x="78" y="136"/>
                </a:cxn>
                <a:cxn ang="0">
                  <a:pos x="56" y="156"/>
                </a:cxn>
                <a:cxn ang="0">
                  <a:pos x="37" y="192"/>
                </a:cxn>
                <a:cxn ang="0">
                  <a:pos x="33" y="176"/>
                </a:cxn>
                <a:cxn ang="0">
                  <a:pos x="33" y="153"/>
                </a:cxn>
                <a:cxn ang="0">
                  <a:pos x="33" y="149"/>
                </a:cxn>
                <a:cxn ang="0">
                  <a:pos x="11" y="162"/>
                </a:cxn>
                <a:cxn ang="0">
                  <a:pos x="0" y="159"/>
                </a:cxn>
                <a:cxn ang="0">
                  <a:pos x="7" y="136"/>
                </a:cxn>
                <a:cxn ang="0">
                  <a:pos x="33" y="106"/>
                </a:cxn>
                <a:cxn ang="0">
                  <a:pos x="48" y="100"/>
                </a:cxn>
                <a:cxn ang="0">
                  <a:pos x="15" y="106"/>
                </a:cxn>
                <a:cxn ang="0">
                  <a:pos x="7" y="100"/>
                </a:cxn>
                <a:cxn ang="0">
                  <a:pos x="15" y="90"/>
                </a:cxn>
                <a:cxn ang="0">
                  <a:pos x="44" y="63"/>
                </a:cxn>
                <a:cxn ang="0">
                  <a:pos x="85" y="47"/>
                </a:cxn>
                <a:cxn ang="0">
                  <a:pos x="52" y="47"/>
                </a:cxn>
                <a:cxn ang="0">
                  <a:pos x="48" y="37"/>
                </a:cxn>
                <a:cxn ang="0">
                  <a:pos x="74" y="27"/>
                </a:cxn>
                <a:cxn ang="0">
                  <a:pos x="119" y="13"/>
                </a:cxn>
                <a:cxn ang="0">
                  <a:pos x="137" y="13"/>
                </a:cxn>
                <a:cxn ang="0">
                  <a:pos x="149" y="7"/>
                </a:cxn>
                <a:cxn ang="0">
                  <a:pos x="171" y="4"/>
                </a:cxn>
                <a:cxn ang="0">
                  <a:pos x="212" y="4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98" y="7"/>
                </a:cxn>
                <a:cxn ang="0">
                  <a:pos x="309" y="13"/>
                </a:cxn>
              </a:cxnLst>
              <a:rect l="0" t="0" r="r" b="b"/>
              <a:pathLst>
                <a:path w="387" h="192">
                  <a:moveTo>
                    <a:pt x="309" y="13"/>
                  </a:moveTo>
                  <a:lnTo>
                    <a:pt x="309" y="13"/>
                  </a:lnTo>
                  <a:lnTo>
                    <a:pt x="301" y="33"/>
                  </a:lnTo>
                  <a:lnTo>
                    <a:pt x="301" y="33"/>
                  </a:lnTo>
                  <a:lnTo>
                    <a:pt x="338" y="33"/>
                  </a:lnTo>
                  <a:lnTo>
                    <a:pt x="361" y="37"/>
                  </a:lnTo>
                  <a:lnTo>
                    <a:pt x="376" y="40"/>
                  </a:lnTo>
                  <a:lnTo>
                    <a:pt x="379" y="43"/>
                  </a:lnTo>
                  <a:lnTo>
                    <a:pt x="387" y="50"/>
                  </a:lnTo>
                  <a:lnTo>
                    <a:pt x="387" y="50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72" y="73"/>
                  </a:lnTo>
                  <a:lnTo>
                    <a:pt x="379" y="90"/>
                  </a:lnTo>
                  <a:lnTo>
                    <a:pt x="383" y="109"/>
                  </a:lnTo>
                  <a:lnTo>
                    <a:pt x="379" y="126"/>
                  </a:lnTo>
                  <a:lnTo>
                    <a:pt x="379" y="126"/>
                  </a:lnTo>
                  <a:lnTo>
                    <a:pt x="376" y="14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31" y="189"/>
                  </a:lnTo>
                  <a:lnTo>
                    <a:pt x="327" y="192"/>
                  </a:lnTo>
                  <a:lnTo>
                    <a:pt x="301" y="189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294" y="172"/>
                  </a:lnTo>
                  <a:lnTo>
                    <a:pt x="283" y="162"/>
                  </a:lnTo>
                  <a:lnTo>
                    <a:pt x="275" y="159"/>
                  </a:lnTo>
                  <a:lnTo>
                    <a:pt x="275" y="159"/>
                  </a:lnTo>
                  <a:lnTo>
                    <a:pt x="264" y="156"/>
                  </a:lnTo>
                  <a:lnTo>
                    <a:pt x="260" y="149"/>
                  </a:lnTo>
                  <a:lnTo>
                    <a:pt x="257" y="143"/>
                  </a:lnTo>
                  <a:lnTo>
                    <a:pt x="257" y="143"/>
                  </a:lnTo>
                  <a:lnTo>
                    <a:pt x="257" y="139"/>
                  </a:lnTo>
                  <a:lnTo>
                    <a:pt x="249" y="136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23" y="133"/>
                  </a:lnTo>
                  <a:lnTo>
                    <a:pt x="208" y="133"/>
                  </a:lnTo>
                  <a:lnTo>
                    <a:pt x="182" y="143"/>
                  </a:lnTo>
                  <a:lnTo>
                    <a:pt x="163" y="149"/>
                  </a:lnTo>
                  <a:lnTo>
                    <a:pt x="156" y="156"/>
                  </a:lnTo>
                  <a:lnTo>
                    <a:pt x="145" y="166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2" y="136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15" y="139"/>
                  </a:lnTo>
                  <a:lnTo>
                    <a:pt x="89" y="149"/>
                  </a:lnTo>
                  <a:lnTo>
                    <a:pt x="78" y="156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78" y="136"/>
                  </a:lnTo>
                  <a:lnTo>
                    <a:pt x="67" y="143"/>
                  </a:lnTo>
                  <a:lnTo>
                    <a:pt x="56" y="156"/>
                  </a:lnTo>
                  <a:lnTo>
                    <a:pt x="41" y="176"/>
                  </a:lnTo>
                  <a:lnTo>
                    <a:pt x="37" y="192"/>
                  </a:lnTo>
                  <a:lnTo>
                    <a:pt x="33" y="176"/>
                  </a:lnTo>
                  <a:lnTo>
                    <a:pt x="33" y="176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18" y="159"/>
                  </a:lnTo>
                  <a:lnTo>
                    <a:pt x="11" y="162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7" y="136"/>
                  </a:lnTo>
                  <a:lnTo>
                    <a:pt x="22" y="119"/>
                  </a:lnTo>
                  <a:lnTo>
                    <a:pt x="33" y="106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29" y="103"/>
                  </a:lnTo>
                  <a:lnTo>
                    <a:pt x="15" y="106"/>
                  </a:lnTo>
                  <a:lnTo>
                    <a:pt x="0" y="113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15" y="90"/>
                  </a:lnTo>
                  <a:lnTo>
                    <a:pt x="22" y="80"/>
                  </a:lnTo>
                  <a:lnTo>
                    <a:pt x="44" y="63"/>
                  </a:lnTo>
                  <a:lnTo>
                    <a:pt x="67" y="53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52" y="47"/>
                  </a:lnTo>
                  <a:lnTo>
                    <a:pt x="33" y="4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74" y="27"/>
                  </a:lnTo>
                  <a:lnTo>
                    <a:pt x="96" y="17"/>
                  </a:lnTo>
                  <a:lnTo>
                    <a:pt x="119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26" y="10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71" y="4"/>
                  </a:lnTo>
                  <a:lnTo>
                    <a:pt x="193" y="4"/>
                  </a:lnTo>
                  <a:lnTo>
                    <a:pt x="212" y="4"/>
                  </a:lnTo>
                  <a:lnTo>
                    <a:pt x="227" y="7"/>
                  </a:lnTo>
                  <a:lnTo>
                    <a:pt x="253" y="17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83" y="13"/>
                  </a:lnTo>
                  <a:lnTo>
                    <a:pt x="298" y="7"/>
                  </a:lnTo>
                  <a:lnTo>
                    <a:pt x="312" y="0"/>
                  </a:lnTo>
                  <a:lnTo>
                    <a:pt x="30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41"/>
            <p:cNvSpPr>
              <a:spLocks/>
            </p:cNvSpPr>
            <p:nvPr/>
          </p:nvSpPr>
          <p:spPr bwMode="auto">
            <a:xfrm>
              <a:off x="1940" y="2247"/>
              <a:ext cx="346" cy="155"/>
            </a:xfrm>
            <a:custGeom>
              <a:avLst/>
              <a:gdLst/>
              <a:ahLst/>
              <a:cxnLst>
                <a:cxn ang="0">
                  <a:pos x="268" y="20"/>
                </a:cxn>
                <a:cxn ang="0">
                  <a:pos x="272" y="6"/>
                </a:cxn>
                <a:cxn ang="0">
                  <a:pos x="253" y="20"/>
                </a:cxn>
                <a:cxn ang="0">
                  <a:pos x="246" y="20"/>
                </a:cxn>
                <a:cxn ang="0">
                  <a:pos x="238" y="16"/>
                </a:cxn>
                <a:cxn ang="0">
                  <a:pos x="190" y="0"/>
                </a:cxn>
                <a:cxn ang="0">
                  <a:pos x="149" y="0"/>
                </a:cxn>
                <a:cxn ang="0">
                  <a:pos x="160" y="3"/>
                </a:cxn>
                <a:cxn ang="0">
                  <a:pos x="168" y="16"/>
                </a:cxn>
                <a:cxn ang="0">
                  <a:pos x="156" y="13"/>
                </a:cxn>
                <a:cxn ang="0">
                  <a:pos x="115" y="10"/>
                </a:cxn>
                <a:cxn ang="0">
                  <a:pos x="74" y="13"/>
                </a:cxn>
                <a:cxn ang="0">
                  <a:pos x="56" y="20"/>
                </a:cxn>
                <a:cxn ang="0">
                  <a:pos x="93" y="30"/>
                </a:cxn>
                <a:cxn ang="0">
                  <a:pos x="104" y="36"/>
                </a:cxn>
                <a:cxn ang="0">
                  <a:pos x="67" y="40"/>
                </a:cxn>
                <a:cxn ang="0">
                  <a:pos x="37" y="53"/>
                </a:cxn>
                <a:cxn ang="0">
                  <a:pos x="7" y="73"/>
                </a:cxn>
                <a:cxn ang="0">
                  <a:pos x="34" y="66"/>
                </a:cxn>
                <a:cxn ang="0">
                  <a:pos x="56" y="69"/>
                </a:cxn>
                <a:cxn ang="0">
                  <a:pos x="56" y="76"/>
                </a:cxn>
                <a:cxn ang="0">
                  <a:pos x="48" y="79"/>
                </a:cxn>
                <a:cxn ang="0">
                  <a:pos x="15" y="102"/>
                </a:cxn>
                <a:cxn ang="0">
                  <a:pos x="0" y="122"/>
                </a:cxn>
                <a:cxn ang="0">
                  <a:pos x="11" y="116"/>
                </a:cxn>
                <a:cxn ang="0">
                  <a:pos x="34" y="112"/>
                </a:cxn>
                <a:cxn ang="0">
                  <a:pos x="30" y="122"/>
                </a:cxn>
                <a:cxn ang="0">
                  <a:pos x="26" y="129"/>
                </a:cxn>
                <a:cxn ang="0">
                  <a:pos x="45" y="109"/>
                </a:cxn>
                <a:cxn ang="0">
                  <a:pos x="78" y="96"/>
                </a:cxn>
                <a:cxn ang="0">
                  <a:pos x="86" y="102"/>
                </a:cxn>
                <a:cxn ang="0">
                  <a:pos x="78" y="112"/>
                </a:cxn>
                <a:cxn ang="0">
                  <a:pos x="115" y="99"/>
                </a:cxn>
                <a:cxn ang="0">
                  <a:pos x="153" y="89"/>
                </a:cxn>
                <a:cxn ang="0">
                  <a:pos x="156" y="99"/>
                </a:cxn>
                <a:cxn ang="0">
                  <a:pos x="145" y="116"/>
                </a:cxn>
                <a:cxn ang="0">
                  <a:pos x="160" y="109"/>
                </a:cxn>
                <a:cxn ang="0">
                  <a:pos x="197" y="102"/>
                </a:cxn>
                <a:cxn ang="0">
                  <a:pos x="220" y="102"/>
                </a:cxn>
                <a:cxn ang="0">
                  <a:pos x="242" y="112"/>
                </a:cxn>
                <a:cxn ang="0">
                  <a:pos x="246" y="119"/>
                </a:cxn>
                <a:cxn ang="0">
                  <a:pos x="257" y="129"/>
                </a:cxn>
                <a:cxn ang="0">
                  <a:pos x="264" y="132"/>
                </a:cxn>
                <a:cxn ang="0">
                  <a:pos x="287" y="155"/>
                </a:cxn>
                <a:cxn ang="0">
                  <a:pos x="302" y="155"/>
                </a:cxn>
                <a:cxn ang="0">
                  <a:pos x="324" y="136"/>
                </a:cxn>
                <a:cxn ang="0">
                  <a:pos x="339" y="129"/>
                </a:cxn>
                <a:cxn ang="0">
                  <a:pos x="343" y="119"/>
                </a:cxn>
                <a:cxn ang="0">
                  <a:pos x="346" y="102"/>
                </a:cxn>
                <a:cxn ang="0">
                  <a:pos x="346" y="73"/>
                </a:cxn>
                <a:cxn ang="0">
                  <a:pos x="328" y="49"/>
                </a:cxn>
                <a:cxn ang="0">
                  <a:pos x="305" y="36"/>
                </a:cxn>
                <a:cxn ang="0">
                  <a:pos x="339" y="30"/>
                </a:cxn>
                <a:cxn ang="0">
                  <a:pos x="313" y="26"/>
                </a:cxn>
                <a:cxn ang="0">
                  <a:pos x="268" y="26"/>
                </a:cxn>
              </a:cxnLst>
              <a:rect l="0" t="0" r="r" b="b"/>
              <a:pathLst>
                <a:path w="346" h="155">
                  <a:moveTo>
                    <a:pt x="268" y="20"/>
                  </a:moveTo>
                  <a:lnTo>
                    <a:pt x="268" y="20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61" y="10"/>
                  </a:lnTo>
                  <a:lnTo>
                    <a:pt x="253" y="20"/>
                  </a:lnTo>
                  <a:lnTo>
                    <a:pt x="249" y="23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38" y="16"/>
                  </a:lnTo>
                  <a:lnTo>
                    <a:pt x="220" y="6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60" y="3"/>
                  </a:lnTo>
                  <a:lnTo>
                    <a:pt x="168" y="1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56" y="13"/>
                  </a:lnTo>
                  <a:lnTo>
                    <a:pt x="134" y="10"/>
                  </a:lnTo>
                  <a:lnTo>
                    <a:pt x="115" y="10"/>
                  </a:lnTo>
                  <a:lnTo>
                    <a:pt x="97" y="10"/>
                  </a:lnTo>
                  <a:lnTo>
                    <a:pt x="74" y="13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4" y="23"/>
                  </a:lnTo>
                  <a:lnTo>
                    <a:pt x="93" y="3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93" y="36"/>
                  </a:lnTo>
                  <a:lnTo>
                    <a:pt x="67" y="40"/>
                  </a:lnTo>
                  <a:lnTo>
                    <a:pt x="52" y="46"/>
                  </a:lnTo>
                  <a:lnTo>
                    <a:pt x="37" y="53"/>
                  </a:lnTo>
                  <a:lnTo>
                    <a:pt x="22" y="5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34" y="66"/>
                  </a:lnTo>
                  <a:lnTo>
                    <a:pt x="45" y="66"/>
                  </a:lnTo>
                  <a:lnTo>
                    <a:pt x="56" y="69"/>
                  </a:lnTo>
                  <a:lnTo>
                    <a:pt x="71" y="73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48" y="79"/>
                  </a:lnTo>
                  <a:lnTo>
                    <a:pt x="34" y="89"/>
                  </a:lnTo>
                  <a:lnTo>
                    <a:pt x="15" y="102"/>
                  </a:lnTo>
                  <a:lnTo>
                    <a:pt x="7" y="11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1" y="116"/>
                  </a:lnTo>
                  <a:lnTo>
                    <a:pt x="22" y="112"/>
                  </a:lnTo>
                  <a:lnTo>
                    <a:pt x="34" y="11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34" y="119"/>
                  </a:lnTo>
                  <a:lnTo>
                    <a:pt x="45" y="109"/>
                  </a:lnTo>
                  <a:lnTo>
                    <a:pt x="60" y="99"/>
                  </a:lnTo>
                  <a:lnTo>
                    <a:pt x="78" y="96"/>
                  </a:lnTo>
                  <a:lnTo>
                    <a:pt x="89" y="9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115" y="99"/>
                  </a:lnTo>
                  <a:lnTo>
                    <a:pt x="134" y="92"/>
                  </a:lnTo>
                  <a:lnTo>
                    <a:pt x="153" y="89"/>
                  </a:lnTo>
                  <a:lnTo>
                    <a:pt x="164" y="8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60" y="109"/>
                  </a:lnTo>
                  <a:lnTo>
                    <a:pt x="175" y="102"/>
                  </a:lnTo>
                  <a:lnTo>
                    <a:pt x="197" y="102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5" y="106"/>
                  </a:lnTo>
                  <a:lnTo>
                    <a:pt x="242" y="112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49" y="126"/>
                  </a:lnTo>
                  <a:lnTo>
                    <a:pt x="257" y="129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79" y="142"/>
                  </a:lnTo>
                  <a:lnTo>
                    <a:pt x="287" y="155"/>
                  </a:lnTo>
                  <a:lnTo>
                    <a:pt x="287" y="155"/>
                  </a:lnTo>
                  <a:lnTo>
                    <a:pt x="302" y="155"/>
                  </a:lnTo>
                  <a:lnTo>
                    <a:pt x="302" y="155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43" y="119"/>
                  </a:lnTo>
                  <a:lnTo>
                    <a:pt x="346" y="102"/>
                  </a:lnTo>
                  <a:lnTo>
                    <a:pt x="346" y="102"/>
                  </a:lnTo>
                  <a:lnTo>
                    <a:pt x="346" y="89"/>
                  </a:lnTo>
                  <a:lnTo>
                    <a:pt x="346" y="73"/>
                  </a:lnTo>
                  <a:lnTo>
                    <a:pt x="335" y="56"/>
                  </a:lnTo>
                  <a:lnTo>
                    <a:pt x="328" y="49"/>
                  </a:lnTo>
                  <a:lnTo>
                    <a:pt x="316" y="43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39" y="30"/>
                  </a:lnTo>
                  <a:lnTo>
                    <a:pt x="339" y="30"/>
                  </a:lnTo>
                  <a:lnTo>
                    <a:pt x="313" y="26"/>
                  </a:lnTo>
                  <a:lnTo>
                    <a:pt x="276" y="26"/>
                  </a:lnTo>
                  <a:lnTo>
                    <a:pt x="268" y="26"/>
                  </a:lnTo>
                  <a:lnTo>
                    <a:pt x="268" y="20"/>
                  </a:lnTo>
                  <a:close/>
                </a:path>
              </a:pathLst>
            </a:custGeom>
            <a:solidFill>
              <a:srgbClr val="51515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42"/>
            <p:cNvSpPr>
              <a:spLocks/>
            </p:cNvSpPr>
            <p:nvPr/>
          </p:nvSpPr>
          <p:spPr bwMode="auto">
            <a:xfrm>
              <a:off x="2111" y="2561"/>
              <a:ext cx="123" cy="365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7"/>
                </a:cxn>
                <a:cxn ang="0">
                  <a:pos x="26" y="4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4"/>
                </a:cxn>
                <a:cxn ang="0">
                  <a:pos x="108" y="10"/>
                </a:cxn>
                <a:cxn ang="0">
                  <a:pos x="123" y="20"/>
                </a:cxn>
                <a:cxn ang="0">
                  <a:pos x="123" y="20"/>
                </a:cxn>
                <a:cxn ang="0">
                  <a:pos x="123" y="96"/>
                </a:cxn>
                <a:cxn ang="0">
                  <a:pos x="116" y="176"/>
                </a:cxn>
                <a:cxn ang="0">
                  <a:pos x="101" y="272"/>
                </a:cxn>
                <a:cxn ang="0">
                  <a:pos x="101" y="272"/>
                </a:cxn>
                <a:cxn ang="0">
                  <a:pos x="101" y="322"/>
                </a:cxn>
                <a:cxn ang="0">
                  <a:pos x="105" y="342"/>
                </a:cxn>
                <a:cxn ang="0">
                  <a:pos x="108" y="355"/>
                </a:cxn>
                <a:cxn ang="0">
                  <a:pos x="108" y="355"/>
                </a:cxn>
                <a:cxn ang="0">
                  <a:pos x="97" y="361"/>
                </a:cxn>
                <a:cxn ang="0">
                  <a:pos x="82" y="365"/>
                </a:cxn>
                <a:cxn ang="0">
                  <a:pos x="67" y="361"/>
                </a:cxn>
                <a:cxn ang="0">
                  <a:pos x="67" y="361"/>
                </a:cxn>
                <a:cxn ang="0">
                  <a:pos x="56" y="361"/>
                </a:cxn>
                <a:cxn ang="0">
                  <a:pos x="41" y="358"/>
                </a:cxn>
                <a:cxn ang="0">
                  <a:pos x="41" y="358"/>
                </a:cxn>
                <a:cxn ang="0">
                  <a:pos x="8" y="338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11" y="222"/>
                </a:cxn>
                <a:cxn ang="0">
                  <a:pos x="15" y="116"/>
                </a:cxn>
                <a:cxn ang="0">
                  <a:pos x="15" y="63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23" h="365">
                  <a:moveTo>
                    <a:pt x="15" y="7"/>
                  </a:moveTo>
                  <a:lnTo>
                    <a:pt x="15" y="7"/>
                  </a:lnTo>
                  <a:lnTo>
                    <a:pt x="26" y="4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93" y="4"/>
                  </a:lnTo>
                  <a:lnTo>
                    <a:pt x="108" y="10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96"/>
                  </a:lnTo>
                  <a:lnTo>
                    <a:pt x="116" y="176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101" y="322"/>
                  </a:lnTo>
                  <a:lnTo>
                    <a:pt x="105" y="342"/>
                  </a:lnTo>
                  <a:lnTo>
                    <a:pt x="108" y="355"/>
                  </a:lnTo>
                  <a:lnTo>
                    <a:pt x="108" y="355"/>
                  </a:lnTo>
                  <a:lnTo>
                    <a:pt x="97" y="361"/>
                  </a:lnTo>
                  <a:lnTo>
                    <a:pt x="82" y="365"/>
                  </a:lnTo>
                  <a:lnTo>
                    <a:pt x="67" y="361"/>
                  </a:lnTo>
                  <a:lnTo>
                    <a:pt x="67" y="361"/>
                  </a:lnTo>
                  <a:lnTo>
                    <a:pt x="56" y="361"/>
                  </a:lnTo>
                  <a:lnTo>
                    <a:pt x="41" y="358"/>
                  </a:lnTo>
                  <a:lnTo>
                    <a:pt x="41" y="358"/>
                  </a:lnTo>
                  <a:lnTo>
                    <a:pt x="8" y="33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1" y="222"/>
                  </a:lnTo>
                  <a:lnTo>
                    <a:pt x="15" y="116"/>
                  </a:lnTo>
                  <a:lnTo>
                    <a:pt x="15" y="63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Freeform 43"/>
            <p:cNvSpPr>
              <a:spLocks/>
            </p:cNvSpPr>
            <p:nvPr/>
          </p:nvSpPr>
          <p:spPr bwMode="auto">
            <a:xfrm>
              <a:off x="2178" y="2578"/>
              <a:ext cx="11" cy="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0"/>
                </a:cxn>
                <a:cxn ang="0">
                  <a:pos x="0" y="50"/>
                </a:cxn>
                <a:cxn ang="0">
                  <a:pos x="11" y="0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lnTo>
                    <a:pt x="0" y="10"/>
                  </a:lnTo>
                  <a:lnTo>
                    <a:pt x="0" y="5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8" name="Freeform 44"/>
            <p:cNvSpPr>
              <a:spLocks/>
            </p:cNvSpPr>
            <p:nvPr/>
          </p:nvSpPr>
          <p:spPr bwMode="auto">
            <a:xfrm>
              <a:off x="2152" y="2568"/>
              <a:ext cx="19" cy="5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17"/>
                </a:cxn>
                <a:cxn ang="0">
                  <a:pos x="0" y="53"/>
                </a:cxn>
                <a:cxn ang="0">
                  <a:pos x="11" y="0"/>
                </a:cxn>
              </a:cxnLst>
              <a:rect l="0" t="0" r="r" b="b"/>
              <a:pathLst>
                <a:path w="19" h="53">
                  <a:moveTo>
                    <a:pt x="11" y="0"/>
                  </a:moveTo>
                  <a:lnTo>
                    <a:pt x="19" y="17"/>
                  </a:lnTo>
                  <a:lnTo>
                    <a:pt x="0" y="5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Freeform 45"/>
            <p:cNvSpPr>
              <a:spLocks/>
            </p:cNvSpPr>
            <p:nvPr/>
          </p:nvSpPr>
          <p:spPr bwMode="auto">
            <a:xfrm>
              <a:off x="2156" y="2843"/>
              <a:ext cx="153" cy="510"/>
            </a:xfrm>
            <a:custGeom>
              <a:avLst/>
              <a:gdLst/>
              <a:ahLst/>
              <a:cxnLst>
                <a:cxn ang="0">
                  <a:pos x="123" y="510"/>
                </a:cxn>
                <a:cxn ang="0">
                  <a:pos x="153" y="500"/>
                </a:cxn>
                <a:cxn ang="0">
                  <a:pos x="153" y="500"/>
                </a:cxn>
                <a:cxn ang="0">
                  <a:pos x="138" y="447"/>
                </a:cxn>
                <a:cxn ang="0">
                  <a:pos x="119" y="377"/>
                </a:cxn>
                <a:cxn ang="0">
                  <a:pos x="78" y="212"/>
                </a:cxn>
                <a:cxn ang="0">
                  <a:pos x="3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8" y="222"/>
                </a:cxn>
                <a:cxn ang="0">
                  <a:pos x="89" y="384"/>
                </a:cxn>
                <a:cxn ang="0">
                  <a:pos x="108" y="457"/>
                </a:cxn>
                <a:cxn ang="0">
                  <a:pos x="123" y="510"/>
                </a:cxn>
                <a:cxn ang="0">
                  <a:pos x="123" y="510"/>
                </a:cxn>
              </a:cxnLst>
              <a:rect l="0" t="0" r="r" b="b"/>
              <a:pathLst>
                <a:path w="153" h="510">
                  <a:moveTo>
                    <a:pt x="123" y="510"/>
                  </a:moveTo>
                  <a:lnTo>
                    <a:pt x="153" y="500"/>
                  </a:lnTo>
                  <a:lnTo>
                    <a:pt x="153" y="500"/>
                  </a:lnTo>
                  <a:lnTo>
                    <a:pt x="138" y="447"/>
                  </a:lnTo>
                  <a:lnTo>
                    <a:pt x="119" y="377"/>
                  </a:lnTo>
                  <a:lnTo>
                    <a:pt x="78" y="212"/>
                  </a:lnTo>
                  <a:lnTo>
                    <a:pt x="3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8" y="222"/>
                  </a:lnTo>
                  <a:lnTo>
                    <a:pt x="89" y="384"/>
                  </a:lnTo>
                  <a:lnTo>
                    <a:pt x="108" y="457"/>
                  </a:lnTo>
                  <a:lnTo>
                    <a:pt x="123" y="510"/>
                  </a:lnTo>
                  <a:lnTo>
                    <a:pt x="123" y="5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0" name="Freeform 46"/>
            <p:cNvSpPr>
              <a:spLocks/>
            </p:cNvSpPr>
            <p:nvPr/>
          </p:nvSpPr>
          <p:spPr bwMode="auto">
            <a:xfrm>
              <a:off x="2074" y="2836"/>
              <a:ext cx="82" cy="504"/>
            </a:xfrm>
            <a:custGeom>
              <a:avLst/>
              <a:gdLst/>
              <a:ahLst/>
              <a:cxnLst>
                <a:cxn ang="0">
                  <a:pos x="82" y="7"/>
                </a:cxn>
                <a:cxn ang="0">
                  <a:pos x="82" y="7"/>
                </a:cxn>
                <a:cxn ang="0">
                  <a:pos x="75" y="60"/>
                </a:cxn>
                <a:cxn ang="0">
                  <a:pos x="52" y="189"/>
                </a:cxn>
                <a:cxn ang="0">
                  <a:pos x="45" y="269"/>
                </a:cxn>
                <a:cxn ang="0">
                  <a:pos x="37" y="351"/>
                </a:cxn>
                <a:cxn ang="0">
                  <a:pos x="34" y="431"/>
                </a:cxn>
                <a:cxn ang="0">
                  <a:pos x="34" y="504"/>
                </a:cxn>
                <a:cxn ang="0">
                  <a:pos x="4" y="504"/>
                </a:cxn>
                <a:cxn ang="0">
                  <a:pos x="4" y="504"/>
                </a:cxn>
                <a:cxn ang="0">
                  <a:pos x="0" y="431"/>
                </a:cxn>
                <a:cxn ang="0">
                  <a:pos x="4" y="351"/>
                </a:cxn>
                <a:cxn ang="0">
                  <a:pos x="11" y="269"/>
                </a:cxn>
                <a:cxn ang="0">
                  <a:pos x="19" y="189"/>
                </a:cxn>
                <a:cxn ang="0">
                  <a:pos x="41" y="60"/>
                </a:cxn>
                <a:cxn ang="0">
                  <a:pos x="52" y="0"/>
                </a:cxn>
                <a:cxn ang="0">
                  <a:pos x="82" y="7"/>
                </a:cxn>
              </a:cxnLst>
              <a:rect l="0" t="0" r="r" b="b"/>
              <a:pathLst>
                <a:path w="82" h="504">
                  <a:moveTo>
                    <a:pt x="82" y="7"/>
                  </a:moveTo>
                  <a:lnTo>
                    <a:pt x="82" y="7"/>
                  </a:lnTo>
                  <a:lnTo>
                    <a:pt x="75" y="60"/>
                  </a:lnTo>
                  <a:lnTo>
                    <a:pt x="52" y="189"/>
                  </a:lnTo>
                  <a:lnTo>
                    <a:pt x="45" y="269"/>
                  </a:lnTo>
                  <a:lnTo>
                    <a:pt x="37" y="351"/>
                  </a:lnTo>
                  <a:lnTo>
                    <a:pt x="34" y="431"/>
                  </a:lnTo>
                  <a:lnTo>
                    <a:pt x="34" y="504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0" y="431"/>
                  </a:lnTo>
                  <a:lnTo>
                    <a:pt x="4" y="351"/>
                  </a:lnTo>
                  <a:lnTo>
                    <a:pt x="11" y="269"/>
                  </a:lnTo>
                  <a:lnTo>
                    <a:pt x="19" y="189"/>
                  </a:lnTo>
                  <a:lnTo>
                    <a:pt x="41" y="60"/>
                  </a:lnTo>
                  <a:lnTo>
                    <a:pt x="52" y="0"/>
                  </a:lnTo>
                  <a:lnTo>
                    <a:pt x="82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Freeform 47"/>
            <p:cNvSpPr>
              <a:spLocks/>
            </p:cNvSpPr>
            <p:nvPr/>
          </p:nvSpPr>
          <p:spPr bwMode="auto">
            <a:xfrm>
              <a:off x="1765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4" y="29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34" y="39"/>
                </a:cxn>
                <a:cxn ang="0">
                  <a:pos x="41" y="33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8" y="13"/>
                </a:cxn>
                <a:cxn ang="0">
                  <a:pos x="41" y="6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4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4" y="29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3"/>
                  </a:lnTo>
                  <a:lnTo>
                    <a:pt x="41" y="6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2" name="Freeform 48"/>
            <p:cNvSpPr>
              <a:spLocks/>
            </p:cNvSpPr>
            <p:nvPr/>
          </p:nvSpPr>
          <p:spPr bwMode="auto">
            <a:xfrm>
              <a:off x="1776" y="2177"/>
              <a:ext cx="30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26" y="23"/>
                </a:cxn>
                <a:cxn ang="0">
                  <a:pos x="26" y="20"/>
                </a:cxn>
                <a:cxn ang="0">
                  <a:pos x="30" y="13"/>
                </a:cxn>
                <a:cxn ang="0">
                  <a:pos x="30" y="13"/>
                </a:cxn>
                <a:cxn ang="0">
                  <a:pos x="26" y="10"/>
                </a:cxn>
                <a:cxn ang="0">
                  <a:pos x="26" y="4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30" h="27">
                  <a:moveTo>
                    <a:pt x="0" y="13"/>
                  </a:moveTo>
                  <a:lnTo>
                    <a:pt x="0" y="13"/>
                  </a:lnTo>
                  <a:lnTo>
                    <a:pt x="0" y="20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Freeform 49"/>
            <p:cNvSpPr>
              <a:spLocks/>
            </p:cNvSpPr>
            <p:nvPr/>
          </p:nvSpPr>
          <p:spPr bwMode="auto">
            <a:xfrm>
              <a:off x="2402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2" y="39"/>
                </a:cxn>
                <a:cxn ang="0">
                  <a:pos x="22" y="39"/>
                </a:cxn>
                <a:cxn ang="0">
                  <a:pos x="33" y="39"/>
                </a:cxn>
                <a:cxn ang="0">
                  <a:pos x="41" y="33"/>
                </a:cxn>
                <a:cxn ang="0">
                  <a:pos x="44" y="26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4" y="13"/>
                </a:cxn>
                <a:cxn ang="0">
                  <a:pos x="41" y="6"/>
                </a:cxn>
                <a:cxn ang="0">
                  <a:pos x="33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0" y="26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33" y="39"/>
                  </a:lnTo>
                  <a:lnTo>
                    <a:pt x="41" y="33"/>
                  </a:lnTo>
                  <a:lnTo>
                    <a:pt x="44" y="26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3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Freeform 50"/>
            <p:cNvSpPr>
              <a:spLocks/>
            </p:cNvSpPr>
            <p:nvPr/>
          </p:nvSpPr>
          <p:spPr bwMode="auto">
            <a:xfrm>
              <a:off x="2413" y="2177"/>
              <a:ext cx="26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11" y="27"/>
                </a:cxn>
                <a:cxn ang="0">
                  <a:pos x="11" y="27"/>
                </a:cxn>
                <a:cxn ang="0">
                  <a:pos x="18" y="23"/>
                </a:cxn>
                <a:cxn ang="0">
                  <a:pos x="22" y="23"/>
                </a:cxn>
                <a:cxn ang="0">
                  <a:pos x="26" y="17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26" y="10"/>
                </a:cxn>
                <a:cxn ang="0">
                  <a:pos x="22" y="4"/>
                </a:cxn>
                <a:cxn ang="0">
                  <a:pos x="18" y="4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8" y="23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Freeform 51"/>
            <p:cNvSpPr>
              <a:spLocks/>
            </p:cNvSpPr>
            <p:nvPr/>
          </p:nvSpPr>
          <p:spPr bwMode="auto">
            <a:xfrm>
              <a:off x="2018" y="3330"/>
              <a:ext cx="78" cy="5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9"/>
                </a:cxn>
                <a:cxn ang="0">
                  <a:pos x="45" y="49"/>
                </a:cxn>
                <a:cxn ang="0">
                  <a:pos x="60" y="36"/>
                </a:cxn>
                <a:cxn ang="0">
                  <a:pos x="60" y="53"/>
                </a:cxn>
                <a:cxn ang="0">
                  <a:pos x="75" y="53"/>
                </a:cxn>
                <a:cxn ang="0">
                  <a:pos x="78" y="0"/>
                </a:cxn>
                <a:cxn ang="0">
                  <a:pos x="67" y="0"/>
                </a:cxn>
                <a:cxn ang="0">
                  <a:pos x="60" y="13"/>
                </a:cxn>
                <a:cxn ang="0">
                  <a:pos x="34" y="33"/>
                </a:cxn>
                <a:cxn ang="0">
                  <a:pos x="0" y="36"/>
                </a:cxn>
              </a:cxnLst>
              <a:rect l="0" t="0" r="r" b="b"/>
              <a:pathLst>
                <a:path w="78" h="53">
                  <a:moveTo>
                    <a:pt x="0" y="36"/>
                  </a:moveTo>
                  <a:lnTo>
                    <a:pt x="0" y="49"/>
                  </a:lnTo>
                  <a:lnTo>
                    <a:pt x="45" y="49"/>
                  </a:lnTo>
                  <a:lnTo>
                    <a:pt x="60" y="36"/>
                  </a:lnTo>
                  <a:lnTo>
                    <a:pt x="60" y="53"/>
                  </a:lnTo>
                  <a:lnTo>
                    <a:pt x="75" y="53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60" y="13"/>
                  </a:lnTo>
                  <a:lnTo>
                    <a:pt x="34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Freeform 52"/>
            <p:cNvSpPr>
              <a:spLocks/>
            </p:cNvSpPr>
            <p:nvPr/>
          </p:nvSpPr>
          <p:spPr bwMode="auto">
            <a:xfrm>
              <a:off x="2230" y="3333"/>
              <a:ext cx="79" cy="60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60"/>
                </a:cxn>
                <a:cxn ang="0">
                  <a:pos x="49" y="56"/>
                </a:cxn>
                <a:cxn ang="0">
                  <a:pos x="60" y="40"/>
                </a:cxn>
                <a:cxn ang="0">
                  <a:pos x="64" y="56"/>
                </a:cxn>
                <a:cxn ang="0">
                  <a:pos x="79" y="53"/>
                </a:cxn>
                <a:cxn ang="0">
                  <a:pos x="71" y="0"/>
                </a:cxn>
                <a:cxn ang="0">
                  <a:pos x="60" y="3"/>
                </a:cxn>
                <a:cxn ang="0">
                  <a:pos x="56" y="20"/>
                </a:cxn>
                <a:cxn ang="0">
                  <a:pos x="34" y="40"/>
                </a:cxn>
                <a:cxn ang="0">
                  <a:pos x="0" y="46"/>
                </a:cxn>
              </a:cxnLst>
              <a:rect l="0" t="0" r="r" b="b"/>
              <a:pathLst>
                <a:path w="79" h="60">
                  <a:moveTo>
                    <a:pt x="0" y="46"/>
                  </a:moveTo>
                  <a:lnTo>
                    <a:pt x="0" y="60"/>
                  </a:lnTo>
                  <a:lnTo>
                    <a:pt x="49" y="56"/>
                  </a:lnTo>
                  <a:lnTo>
                    <a:pt x="60" y="40"/>
                  </a:lnTo>
                  <a:lnTo>
                    <a:pt x="64" y="56"/>
                  </a:lnTo>
                  <a:lnTo>
                    <a:pt x="79" y="53"/>
                  </a:lnTo>
                  <a:lnTo>
                    <a:pt x="71" y="0"/>
                  </a:lnTo>
                  <a:lnTo>
                    <a:pt x="60" y="3"/>
                  </a:lnTo>
                  <a:lnTo>
                    <a:pt x="56" y="20"/>
                  </a:lnTo>
                  <a:lnTo>
                    <a:pt x="34" y="4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Freeform 57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Freeform 58"/>
            <p:cNvSpPr>
              <a:spLocks/>
            </p:cNvSpPr>
            <p:nvPr/>
          </p:nvSpPr>
          <p:spPr bwMode="auto">
            <a:xfrm>
              <a:off x="1583" y="1574"/>
              <a:ext cx="875" cy="636"/>
            </a:xfrm>
            <a:custGeom>
              <a:avLst/>
              <a:gdLst/>
              <a:ahLst/>
              <a:cxnLst>
                <a:cxn ang="0">
                  <a:pos x="353" y="120"/>
                </a:cxn>
                <a:cxn ang="0">
                  <a:pos x="398" y="166"/>
                </a:cxn>
                <a:cxn ang="0">
                  <a:pos x="431" y="186"/>
                </a:cxn>
                <a:cxn ang="0">
                  <a:pos x="413" y="209"/>
                </a:cxn>
                <a:cxn ang="0">
                  <a:pos x="312" y="206"/>
                </a:cxn>
                <a:cxn ang="0">
                  <a:pos x="145" y="153"/>
                </a:cxn>
                <a:cxn ang="0">
                  <a:pos x="156" y="335"/>
                </a:cxn>
                <a:cxn ang="0">
                  <a:pos x="137" y="332"/>
                </a:cxn>
                <a:cxn ang="0">
                  <a:pos x="78" y="295"/>
                </a:cxn>
                <a:cxn ang="0">
                  <a:pos x="44" y="305"/>
                </a:cxn>
                <a:cxn ang="0">
                  <a:pos x="7" y="348"/>
                </a:cxn>
                <a:cxn ang="0">
                  <a:pos x="0" y="414"/>
                </a:cxn>
                <a:cxn ang="0">
                  <a:pos x="29" y="481"/>
                </a:cxn>
                <a:cxn ang="0">
                  <a:pos x="74" y="497"/>
                </a:cxn>
                <a:cxn ang="0">
                  <a:pos x="134" y="461"/>
                </a:cxn>
                <a:cxn ang="0">
                  <a:pos x="149" y="454"/>
                </a:cxn>
                <a:cxn ang="0">
                  <a:pos x="152" y="563"/>
                </a:cxn>
                <a:cxn ang="0">
                  <a:pos x="167" y="613"/>
                </a:cxn>
                <a:cxn ang="0">
                  <a:pos x="327" y="603"/>
                </a:cxn>
                <a:cxn ang="0">
                  <a:pos x="439" y="613"/>
                </a:cxn>
                <a:cxn ang="0">
                  <a:pos x="465" y="590"/>
                </a:cxn>
                <a:cxn ang="0">
                  <a:pos x="458" y="560"/>
                </a:cxn>
                <a:cxn ang="0">
                  <a:pos x="443" y="550"/>
                </a:cxn>
                <a:cxn ang="0">
                  <a:pos x="394" y="517"/>
                </a:cxn>
                <a:cxn ang="0">
                  <a:pos x="409" y="497"/>
                </a:cxn>
                <a:cxn ang="0">
                  <a:pos x="502" y="477"/>
                </a:cxn>
                <a:cxn ang="0">
                  <a:pos x="580" y="494"/>
                </a:cxn>
                <a:cxn ang="0">
                  <a:pos x="610" y="520"/>
                </a:cxn>
                <a:cxn ang="0">
                  <a:pos x="588" y="540"/>
                </a:cxn>
                <a:cxn ang="0">
                  <a:pos x="562" y="554"/>
                </a:cxn>
                <a:cxn ang="0">
                  <a:pos x="547" y="587"/>
                </a:cxn>
                <a:cxn ang="0">
                  <a:pos x="577" y="616"/>
                </a:cxn>
                <a:cxn ang="0">
                  <a:pos x="685" y="616"/>
                </a:cxn>
                <a:cxn ang="0">
                  <a:pos x="815" y="636"/>
                </a:cxn>
                <a:cxn ang="0">
                  <a:pos x="863" y="448"/>
                </a:cxn>
                <a:cxn ang="0">
                  <a:pos x="841" y="428"/>
                </a:cxn>
                <a:cxn ang="0">
                  <a:pos x="781" y="434"/>
                </a:cxn>
                <a:cxn ang="0">
                  <a:pos x="763" y="467"/>
                </a:cxn>
                <a:cxn ang="0">
                  <a:pos x="726" y="477"/>
                </a:cxn>
                <a:cxn ang="0">
                  <a:pos x="685" y="431"/>
                </a:cxn>
                <a:cxn ang="0">
                  <a:pos x="681" y="378"/>
                </a:cxn>
                <a:cxn ang="0">
                  <a:pos x="703" y="332"/>
                </a:cxn>
                <a:cxn ang="0">
                  <a:pos x="741" y="322"/>
                </a:cxn>
                <a:cxn ang="0">
                  <a:pos x="778" y="361"/>
                </a:cxn>
                <a:cxn ang="0">
                  <a:pos x="808" y="371"/>
                </a:cxn>
                <a:cxn ang="0">
                  <a:pos x="845" y="358"/>
                </a:cxn>
                <a:cxn ang="0">
                  <a:pos x="856" y="338"/>
                </a:cxn>
                <a:cxn ang="0">
                  <a:pos x="871" y="216"/>
                </a:cxn>
                <a:cxn ang="0">
                  <a:pos x="860" y="186"/>
                </a:cxn>
                <a:cxn ang="0">
                  <a:pos x="808" y="176"/>
                </a:cxn>
                <a:cxn ang="0">
                  <a:pos x="793" y="179"/>
                </a:cxn>
                <a:cxn ang="0">
                  <a:pos x="685" y="212"/>
                </a:cxn>
                <a:cxn ang="0">
                  <a:pos x="606" y="199"/>
                </a:cxn>
                <a:cxn ang="0">
                  <a:pos x="592" y="186"/>
                </a:cxn>
                <a:cxn ang="0">
                  <a:pos x="647" y="143"/>
                </a:cxn>
                <a:cxn ang="0">
                  <a:pos x="666" y="100"/>
                </a:cxn>
                <a:cxn ang="0">
                  <a:pos x="640" y="44"/>
                </a:cxn>
                <a:cxn ang="0">
                  <a:pos x="539" y="4"/>
                </a:cxn>
                <a:cxn ang="0">
                  <a:pos x="446" y="7"/>
                </a:cxn>
                <a:cxn ang="0">
                  <a:pos x="361" y="57"/>
                </a:cxn>
              </a:cxnLst>
              <a:rect l="0" t="0" r="r" b="b"/>
              <a:pathLst>
                <a:path w="875" h="636">
                  <a:moveTo>
                    <a:pt x="350" y="97"/>
                  </a:moveTo>
                  <a:lnTo>
                    <a:pt x="350" y="97"/>
                  </a:lnTo>
                  <a:lnTo>
                    <a:pt x="350" y="110"/>
                  </a:lnTo>
                  <a:lnTo>
                    <a:pt x="353" y="120"/>
                  </a:lnTo>
                  <a:lnTo>
                    <a:pt x="361" y="133"/>
                  </a:lnTo>
                  <a:lnTo>
                    <a:pt x="372" y="146"/>
                  </a:lnTo>
                  <a:lnTo>
                    <a:pt x="383" y="156"/>
                  </a:lnTo>
                  <a:lnTo>
                    <a:pt x="398" y="166"/>
                  </a:lnTo>
                  <a:lnTo>
                    <a:pt x="431" y="179"/>
                  </a:lnTo>
                  <a:lnTo>
                    <a:pt x="431" y="179"/>
                  </a:lnTo>
                  <a:lnTo>
                    <a:pt x="431" y="186"/>
                  </a:lnTo>
                  <a:lnTo>
                    <a:pt x="431" y="186"/>
                  </a:lnTo>
                  <a:lnTo>
                    <a:pt x="428" y="193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1" y="212"/>
                  </a:lnTo>
                  <a:lnTo>
                    <a:pt x="361" y="212"/>
                  </a:lnTo>
                  <a:lnTo>
                    <a:pt x="312" y="206"/>
                  </a:lnTo>
                  <a:lnTo>
                    <a:pt x="253" y="189"/>
                  </a:lnTo>
                  <a:lnTo>
                    <a:pt x="253" y="189"/>
                  </a:lnTo>
                  <a:lnTo>
                    <a:pt x="178" y="163"/>
                  </a:lnTo>
                  <a:lnTo>
                    <a:pt x="145" y="153"/>
                  </a:lnTo>
                  <a:lnTo>
                    <a:pt x="152" y="183"/>
                  </a:lnTo>
                  <a:lnTo>
                    <a:pt x="152" y="183"/>
                  </a:lnTo>
                  <a:lnTo>
                    <a:pt x="152" y="232"/>
                  </a:lnTo>
                  <a:lnTo>
                    <a:pt x="156" y="335"/>
                  </a:lnTo>
                  <a:lnTo>
                    <a:pt x="156" y="335"/>
                  </a:lnTo>
                  <a:lnTo>
                    <a:pt x="149" y="335"/>
                  </a:lnTo>
                  <a:lnTo>
                    <a:pt x="137" y="332"/>
                  </a:lnTo>
                  <a:lnTo>
                    <a:pt x="137" y="332"/>
                  </a:lnTo>
                  <a:lnTo>
                    <a:pt x="126" y="315"/>
                  </a:lnTo>
                  <a:lnTo>
                    <a:pt x="111" y="305"/>
                  </a:lnTo>
                  <a:lnTo>
                    <a:pt x="96" y="299"/>
                  </a:lnTo>
                  <a:lnTo>
                    <a:pt x="78" y="295"/>
                  </a:lnTo>
                  <a:lnTo>
                    <a:pt x="78" y="295"/>
                  </a:lnTo>
                  <a:lnTo>
                    <a:pt x="67" y="295"/>
                  </a:lnTo>
                  <a:lnTo>
                    <a:pt x="55" y="299"/>
                  </a:lnTo>
                  <a:lnTo>
                    <a:pt x="44" y="305"/>
                  </a:lnTo>
                  <a:lnTo>
                    <a:pt x="33" y="312"/>
                  </a:lnTo>
                  <a:lnTo>
                    <a:pt x="33" y="312"/>
                  </a:lnTo>
                  <a:lnTo>
                    <a:pt x="18" y="328"/>
                  </a:lnTo>
                  <a:lnTo>
                    <a:pt x="7" y="348"/>
                  </a:lnTo>
                  <a:lnTo>
                    <a:pt x="0" y="371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414"/>
                  </a:lnTo>
                  <a:lnTo>
                    <a:pt x="3" y="434"/>
                  </a:lnTo>
                  <a:lnTo>
                    <a:pt x="11" y="451"/>
                  </a:lnTo>
                  <a:lnTo>
                    <a:pt x="18" y="467"/>
                  </a:lnTo>
                  <a:lnTo>
                    <a:pt x="29" y="481"/>
                  </a:lnTo>
                  <a:lnTo>
                    <a:pt x="44" y="487"/>
                  </a:lnTo>
                  <a:lnTo>
                    <a:pt x="59" y="494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93" y="494"/>
                  </a:lnTo>
                  <a:lnTo>
                    <a:pt x="108" y="487"/>
                  </a:lnTo>
                  <a:lnTo>
                    <a:pt x="122" y="47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141" y="457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56" y="457"/>
                  </a:lnTo>
                  <a:lnTo>
                    <a:pt x="156" y="457"/>
                  </a:lnTo>
                  <a:lnTo>
                    <a:pt x="152" y="527"/>
                  </a:lnTo>
                  <a:lnTo>
                    <a:pt x="152" y="563"/>
                  </a:lnTo>
                  <a:lnTo>
                    <a:pt x="145" y="593"/>
                  </a:lnTo>
                  <a:lnTo>
                    <a:pt x="130" y="623"/>
                  </a:lnTo>
                  <a:lnTo>
                    <a:pt x="167" y="613"/>
                  </a:lnTo>
                  <a:lnTo>
                    <a:pt x="167" y="613"/>
                  </a:lnTo>
                  <a:lnTo>
                    <a:pt x="189" y="610"/>
                  </a:lnTo>
                  <a:lnTo>
                    <a:pt x="249" y="603"/>
                  </a:lnTo>
                  <a:lnTo>
                    <a:pt x="286" y="603"/>
                  </a:lnTo>
                  <a:lnTo>
                    <a:pt x="327" y="603"/>
                  </a:lnTo>
                  <a:lnTo>
                    <a:pt x="372" y="607"/>
                  </a:lnTo>
                  <a:lnTo>
                    <a:pt x="413" y="613"/>
                  </a:lnTo>
                  <a:lnTo>
                    <a:pt x="417" y="616"/>
                  </a:lnTo>
                  <a:lnTo>
                    <a:pt x="439" y="613"/>
                  </a:lnTo>
                  <a:lnTo>
                    <a:pt x="443" y="610"/>
                  </a:lnTo>
                  <a:lnTo>
                    <a:pt x="443" y="610"/>
                  </a:lnTo>
                  <a:lnTo>
                    <a:pt x="461" y="597"/>
                  </a:lnTo>
                  <a:lnTo>
                    <a:pt x="465" y="590"/>
                  </a:lnTo>
                  <a:lnTo>
                    <a:pt x="465" y="583"/>
                  </a:lnTo>
                  <a:lnTo>
                    <a:pt x="465" y="583"/>
                  </a:lnTo>
                  <a:lnTo>
                    <a:pt x="465" y="570"/>
                  </a:lnTo>
                  <a:lnTo>
                    <a:pt x="458" y="560"/>
                  </a:lnTo>
                  <a:lnTo>
                    <a:pt x="450" y="554"/>
                  </a:lnTo>
                  <a:lnTo>
                    <a:pt x="446" y="550"/>
                  </a:lnTo>
                  <a:lnTo>
                    <a:pt x="443" y="550"/>
                  </a:lnTo>
                  <a:lnTo>
                    <a:pt x="443" y="550"/>
                  </a:lnTo>
                  <a:lnTo>
                    <a:pt x="420" y="544"/>
                  </a:lnTo>
                  <a:lnTo>
                    <a:pt x="405" y="534"/>
                  </a:lnTo>
                  <a:lnTo>
                    <a:pt x="394" y="524"/>
                  </a:lnTo>
                  <a:lnTo>
                    <a:pt x="394" y="517"/>
                  </a:lnTo>
                  <a:lnTo>
                    <a:pt x="394" y="517"/>
                  </a:lnTo>
                  <a:lnTo>
                    <a:pt x="394" y="510"/>
                  </a:lnTo>
                  <a:lnTo>
                    <a:pt x="402" y="504"/>
                  </a:lnTo>
                  <a:lnTo>
                    <a:pt x="409" y="497"/>
                  </a:lnTo>
                  <a:lnTo>
                    <a:pt x="424" y="491"/>
                  </a:lnTo>
                  <a:lnTo>
                    <a:pt x="458" y="481"/>
                  </a:lnTo>
                  <a:lnTo>
                    <a:pt x="480" y="481"/>
                  </a:lnTo>
                  <a:lnTo>
                    <a:pt x="502" y="477"/>
                  </a:lnTo>
                  <a:lnTo>
                    <a:pt x="502" y="477"/>
                  </a:lnTo>
                  <a:lnTo>
                    <a:pt x="528" y="481"/>
                  </a:lnTo>
                  <a:lnTo>
                    <a:pt x="547" y="484"/>
                  </a:lnTo>
                  <a:lnTo>
                    <a:pt x="580" y="494"/>
                  </a:lnTo>
                  <a:lnTo>
                    <a:pt x="595" y="501"/>
                  </a:lnTo>
                  <a:lnTo>
                    <a:pt x="603" y="507"/>
                  </a:lnTo>
                  <a:lnTo>
                    <a:pt x="610" y="514"/>
                  </a:lnTo>
                  <a:lnTo>
                    <a:pt x="610" y="520"/>
                  </a:lnTo>
                  <a:lnTo>
                    <a:pt x="610" y="520"/>
                  </a:lnTo>
                  <a:lnTo>
                    <a:pt x="606" y="527"/>
                  </a:lnTo>
                  <a:lnTo>
                    <a:pt x="599" y="534"/>
                  </a:lnTo>
                  <a:lnTo>
                    <a:pt x="588" y="540"/>
                  </a:lnTo>
                  <a:lnTo>
                    <a:pt x="569" y="547"/>
                  </a:lnTo>
                  <a:lnTo>
                    <a:pt x="566" y="550"/>
                  </a:lnTo>
                  <a:lnTo>
                    <a:pt x="562" y="554"/>
                  </a:lnTo>
                  <a:lnTo>
                    <a:pt x="562" y="554"/>
                  </a:lnTo>
                  <a:lnTo>
                    <a:pt x="554" y="563"/>
                  </a:lnTo>
                  <a:lnTo>
                    <a:pt x="551" y="570"/>
                  </a:lnTo>
                  <a:lnTo>
                    <a:pt x="547" y="587"/>
                  </a:lnTo>
                  <a:lnTo>
                    <a:pt x="547" y="587"/>
                  </a:lnTo>
                  <a:lnTo>
                    <a:pt x="554" y="600"/>
                  </a:lnTo>
                  <a:lnTo>
                    <a:pt x="562" y="607"/>
                  </a:lnTo>
                  <a:lnTo>
                    <a:pt x="573" y="613"/>
                  </a:lnTo>
                  <a:lnTo>
                    <a:pt x="577" y="616"/>
                  </a:lnTo>
                  <a:lnTo>
                    <a:pt x="584" y="616"/>
                  </a:lnTo>
                  <a:lnTo>
                    <a:pt x="584" y="616"/>
                  </a:lnTo>
                  <a:lnTo>
                    <a:pt x="625" y="613"/>
                  </a:lnTo>
                  <a:lnTo>
                    <a:pt x="685" y="616"/>
                  </a:lnTo>
                  <a:lnTo>
                    <a:pt x="748" y="620"/>
                  </a:lnTo>
                  <a:lnTo>
                    <a:pt x="778" y="626"/>
                  </a:lnTo>
                  <a:lnTo>
                    <a:pt x="804" y="633"/>
                  </a:lnTo>
                  <a:lnTo>
                    <a:pt x="815" y="636"/>
                  </a:lnTo>
                  <a:lnTo>
                    <a:pt x="875" y="590"/>
                  </a:lnTo>
                  <a:lnTo>
                    <a:pt x="871" y="580"/>
                  </a:lnTo>
                  <a:lnTo>
                    <a:pt x="871" y="580"/>
                  </a:lnTo>
                  <a:lnTo>
                    <a:pt x="863" y="448"/>
                  </a:lnTo>
                  <a:lnTo>
                    <a:pt x="860" y="444"/>
                  </a:lnTo>
                  <a:lnTo>
                    <a:pt x="856" y="438"/>
                  </a:lnTo>
                  <a:lnTo>
                    <a:pt x="856" y="438"/>
                  </a:lnTo>
                  <a:lnTo>
                    <a:pt x="841" y="428"/>
                  </a:lnTo>
                  <a:lnTo>
                    <a:pt x="822" y="421"/>
                  </a:lnTo>
                  <a:lnTo>
                    <a:pt x="804" y="421"/>
                  </a:lnTo>
                  <a:lnTo>
                    <a:pt x="785" y="431"/>
                  </a:lnTo>
                  <a:lnTo>
                    <a:pt x="781" y="434"/>
                  </a:lnTo>
                  <a:lnTo>
                    <a:pt x="781" y="438"/>
                  </a:lnTo>
                  <a:lnTo>
                    <a:pt x="781" y="438"/>
                  </a:lnTo>
                  <a:lnTo>
                    <a:pt x="770" y="454"/>
                  </a:lnTo>
                  <a:lnTo>
                    <a:pt x="763" y="467"/>
                  </a:lnTo>
                  <a:lnTo>
                    <a:pt x="748" y="477"/>
                  </a:lnTo>
                  <a:lnTo>
                    <a:pt x="737" y="481"/>
                  </a:lnTo>
                  <a:lnTo>
                    <a:pt x="737" y="481"/>
                  </a:lnTo>
                  <a:lnTo>
                    <a:pt x="726" y="477"/>
                  </a:lnTo>
                  <a:lnTo>
                    <a:pt x="714" y="474"/>
                  </a:lnTo>
                  <a:lnTo>
                    <a:pt x="707" y="467"/>
                  </a:lnTo>
                  <a:lnTo>
                    <a:pt x="696" y="457"/>
                  </a:lnTo>
                  <a:lnTo>
                    <a:pt x="685" y="431"/>
                  </a:lnTo>
                  <a:lnTo>
                    <a:pt x="681" y="414"/>
                  </a:lnTo>
                  <a:lnTo>
                    <a:pt x="677" y="401"/>
                  </a:lnTo>
                  <a:lnTo>
                    <a:pt x="677" y="401"/>
                  </a:lnTo>
                  <a:lnTo>
                    <a:pt x="681" y="378"/>
                  </a:lnTo>
                  <a:lnTo>
                    <a:pt x="685" y="361"/>
                  </a:lnTo>
                  <a:lnTo>
                    <a:pt x="692" y="345"/>
                  </a:lnTo>
                  <a:lnTo>
                    <a:pt x="703" y="332"/>
                  </a:lnTo>
                  <a:lnTo>
                    <a:pt x="703" y="332"/>
                  </a:lnTo>
                  <a:lnTo>
                    <a:pt x="714" y="322"/>
                  </a:lnTo>
                  <a:lnTo>
                    <a:pt x="729" y="322"/>
                  </a:lnTo>
                  <a:lnTo>
                    <a:pt x="729" y="322"/>
                  </a:lnTo>
                  <a:lnTo>
                    <a:pt x="741" y="322"/>
                  </a:lnTo>
                  <a:lnTo>
                    <a:pt x="752" y="328"/>
                  </a:lnTo>
                  <a:lnTo>
                    <a:pt x="763" y="342"/>
                  </a:lnTo>
                  <a:lnTo>
                    <a:pt x="774" y="355"/>
                  </a:lnTo>
                  <a:lnTo>
                    <a:pt x="778" y="361"/>
                  </a:lnTo>
                  <a:lnTo>
                    <a:pt x="781" y="365"/>
                  </a:lnTo>
                  <a:lnTo>
                    <a:pt x="781" y="365"/>
                  </a:lnTo>
                  <a:lnTo>
                    <a:pt x="796" y="368"/>
                  </a:lnTo>
                  <a:lnTo>
                    <a:pt x="808" y="371"/>
                  </a:lnTo>
                  <a:lnTo>
                    <a:pt x="822" y="368"/>
                  </a:lnTo>
                  <a:lnTo>
                    <a:pt x="822" y="368"/>
                  </a:lnTo>
                  <a:lnTo>
                    <a:pt x="837" y="365"/>
                  </a:lnTo>
                  <a:lnTo>
                    <a:pt x="845" y="358"/>
                  </a:lnTo>
                  <a:lnTo>
                    <a:pt x="856" y="345"/>
                  </a:lnTo>
                  <a:lnTo>
                    <a:pt x="856" y="342"/>
                  </a:lnTo>
                  <a:lnTo>
                    <a:pt x="856" y="338"/>
                  </a:lnTo>
                  <a:lnTo>
                    <a:pt x="856" y="338"/>
                  </a:lnTo>
                  <a:lnTo>
                    <a:pt x="860" y="262"/>
                  </a:lnTo>
                  <a:lnTo>
                    <a:pt x="867" y="229"/>
                  </a:lnTo>
                  <a:lnTo>
                    <a:pt x="867" y="229"/>
                  </a:lnTo>
                  <a:lnTo>
                    <a:pt x="871" y="216"/>
                  </a:lnTo>
                  <a:lnTo>
                    <a:pt x="871" y="202"/>
                  </a:lnTo>
                  <a:lnTo>
                    <a:pt x="867" y="193"/>
                  </a:lnTo>
                  <a:lnTo>
                    <a:pt x="860" y="186"/>
                  </a:lnTo>
                  <a:lnTo>
                    <a:pt x="860" y="186"/>
                  </a:lnTo>
                  <a:lnTo>
                    <a:pt x="852" y="183"/>
                  </a:lnTo>
                  <a:lnTo>
                    <a:pt x="845" y="176"/>
                  </a:lnTo>
                  <a:lnTo>
                    <a:pt x="822" y="173"/>
                  </a:lnTo>
                  <a:lnTo>
                    <a:pt x="808" y="176"/>
                  </a:lnTo>
                  <a:lnTo>
                    <a:pt x="796" y="176"/>
                  </a:lnTo>
                  <a:lnTo>
                    <a:pt x="793" y="176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70" y="189"/>
                  </a:lnTo>
                  <a:lnTo>
                    <a:pt x="748" y="199"/>
                  </a:lnTo>
                  <a:lnTo>
                    <a:pt x="718" y="206"/>
                  </a:lnTo>
                  <a:lnTo>
                    <a:pt x="685" y="212"/>
                  </a:lnTo>
                  <a:lnTo>
                    <a:pt x="651" y="212"/>
                  </a:lnTo>
                  <a:lnTo>
                    <a:pt x="636" y="209"/>
                  </a:lnTo>
                  <a:lnTo>
                    <a:pt x="621" y="206"/>
                  </a:lnTo>
                  <a:lnTo>
                    <a:pt x="606" y="199"/>
                  </a:lnTo>
                  <a:lnTo>
                    <a:pt x="592" y="189"/>
                  </a:lnTo>
                  <a:lnTo>
                    <a:pt x="592" y="189"/>
                  </a:lnTo>
                  <a:lnTo>
                    <a:pt x="592" y="186"/>
                  </a:lnTo>
                  <a:lnTo>
                    <a:pt x="592" y="186"/>
                  </a:lnTo>
                  <a:lnTo>
                    <a:pt x="595" y="176"/>
                  </a:lnTo>
                  <a:lnTo>
                    <a:pt x="595" y="176"/>
                  </a:lnTo>
                  <a:lnTo>
                    <a:pt x="625" y="163"/>
                  </a:lnTo>
                  <a:lnTo>
                    <a:pt x="647" y="143"/>
                  </a:lnTo>
                  <a:lnTo>
                    <a:pt x="655" y="133"/>
                  </a:lnTo>
                  <a:lnTo>
                    <a:pt x="662" y="123"/>
                  </a:lnTo>
                  <a:lnTo>
                    <a:pt x="666" y="110"/>
                  </a:lnTo>
                  <a:lnTo>
                    <a:pt x="666" y="100"/>
                  </a:lnTo>
                  <a:lnTo>
                    <a:pt x="666" y="100"/>
                  </a:lnTo>
                  <a:lnTo>
                    <a:pt x="662" y="80"/>
                  </a:lnTo>
                  <a:lnTo>
                    <a:pt x="655" y="60"/>
                  </a:lnTo>
                  <a:lnTo>
                    <a:pt x="640" y="44"/>
                  </a:lnTo>
                  <a:lnTo>
                    <a:pt x="621" y="30"/>
                  </a:lnTo>
                  <a:lnTo>
                    <a:pt x="599" y="17"/>
                  </a:lnTo>
                  <a:lnTo>
                    <a:pt x="569" y="10"/>
                  </a:lnTo>
                  <a:lnTo>
                    <a:pt x="539" y="4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76" y="4"/>
                  </a:lnTo>
                  <a:lnTo>
                    <a:pt x="446" y="7"/>
                  </a:lnTo>
                  <a:lnTo>
                    <a:pt x="420" y="17"/>
                  </a:lnTo>
                  <a:lnTo>
                    <a:pt x="394" y="27"/>
                  </a:lnTo>
                  <a:lnTo>
                    <a:pt x="376" y="40"/>
                  </a:lnTo>
                  <a:lnTo>
                    <a:pt x="361" y="57"/>
                  </a:lnTo>
                  <a:lnTo>
                    <a:pt x="353" y="77"/>
                  </a:lnTo>
                  <a:lnTo>
                    <a:pt x="350" y="97"/>
                  </a:lnTo>
                  <a:lnTo>
                    <a:pt x="350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Freeform 59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Freeform 60"/>
            <p:cNvSpPr>
              <a:spLocks/>
            </p:cNvSpPr>
            <p:nvPr/>
          </p:nvSpPr>
          <p:spPr bwMode="auto">
            <a:xfrm>
              <a:off x="1780" y="2204"/>
              <a:ext cx="365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53"/>
                </a:cxn>
                <a:cxn ang="0">
                  <a:pos x="19" y="106"/>
                </a:cxn>
                <a:cxn ang="0">
                  <a:pos x="30" y="139"/>
                </a:cxn>
                <a:cxn ang="0">
                  <a:pos x="48" y="172"/>
                </a:cxn>
                <a:cxn ang="0">
                  <a:pos x="67" y="205"/>
                </a:cxn>
                <a:cxn ang="0">
                  <a:pos x="89" y="238"/>
                </a:cxn>
                <a:cxn ang="0">
                  <a:pos x="119" y="271"/>
                </a:cxn>
                <a:cxn ang="0">
                  <a:pos x="153" y="301"/>
                </a:cxn>
                <a:cxn ang="0">
                  <a:pos x="194" y="331"/>
                </a:cxn>
                <a:cxn ang="0">
                  <a:pos x="242" y="354"/>
                </a:cxn>
                <a:cxn ang="0">
                  <a:pos x="294" y="374"/>
                </a:cxn>
                <a:cxn ang="0">
                  <a:pos x="357" y="391"/>
                </a:cxn>
                <a:cxn ang="0">
                  <a:pos x="365" y="364"/>
                </a:cxn>
                <a:cxn ang="0">
                  <a:pos x="365" y="364"/>
                </a:cxn>
                <a:cxn ang="0">
                  <a:pos x="305" y="347"/>
                </a:cxn>
                <a:cxn ang="0">
                  <a:pos x="257" y="331"/>
                </a:cxn>
                <a:cxn ang="0">
                  <a:pos x="212" y="308"/>
                </a:cxn>
                <a:cxn ang="0">
                  <a:pos x="175" y="281"/>
                </a:cxn>
                <a:cxn ang="0">
                  <a:pos x="141" y="251"/>
                </a:cxn>
                <a:cxn ang="0">
                  <a:pos x="115" y="222"/>
                </a:cxn>
                <a:cxn ang="0">
                  <a:pos x="93" y="192"/>
                </a:cxn>
                <a:cxn ang="0">
                  <a:pos x="74" y="162"/>
                </a:cxn>
                <a:cxn ang="0">
                  <a:pos x="63" y="132"/>
                </a:cxn>
                <a:cxn ang="0">
                  <a:pos x="52" y="102"/>
                </a:cxn>
                <a:cxn ang="0">
                  <a:pos x="37" y="53"/>
                </a:cxn>
                <a:cxn ang="0">
                  <a:pos x="33" y="16"/>
                </a:cxn>
                <a:cxn ang="0">
                  <a:pos x="30" y="0"/>
                </a:cxn>
                <a:cxn ang="0">
                  <a:pos x="0" y="0"/>
                </a:cxn>
              </a:cxnLst>
              <a:rect l="0" t="0" r="r" b="b"/>
              <a:pathLst>
                <a:path w="365" h="391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53"/>
                  </a:lnTo>
                  <a:lnTo>
                    <a:pt x="19" y="106"/>
                  </a:lnTo>
                  <a:lnTo>
                    <a:pt x="30" y="139"/>
                  </a:lnTo>
                  <a:lnTo>
                    <a:pt x="48" y="172"/>
                  </a:lnTo>
                  <a:lnTo>
                    <a:pt x="67" y="205"/>
                  </a:lnTo>
                  <a:lnTo>
                    <a:pt x="89" y="238"/>
                  </a:lnTo>
                  <a:lnTo>
                    <a:pt x="119" y="271"/>
                  </a:lnTo>
                  <a:lnTo>
                    <a:pt x="153" y="301"/>
                  </a:lnTo>
                  <a:lnTo>
                    <a:pt x="194" y="331"/>
                  </a:lnTo>
                  <a:lnTo>
                    <a:pt x="242" y="354"/>
                  </a:lnTo>
                  <a:lnTo>
                    <a:pt x="294" y="374"/>
                  </a:lnTo>
                  <a:lnTo>
                    <a:pt x="357" y="391"/>
                  </a:lnTo>
                  <a:lnTo>
                    <a:pt x="365" y="364"/>
                  </a:lnTo>
                  <a:lnTo>
                    <a:pt x="365" y="364"/>
                  </a:lnTo>
                  <a:lnTo>
                    <a:pt x="305" y="347"/>
                  </a:lnTo>
                  <a:lnTo>
                    <a:pt x="257" y="331"/>
                  </a:lnTo>
                  <a:lnTo>
                    <a:pt x="212" y="308"/>
                  </a:lnTo>
                  <a:lnTo>
                    <a:pt x="175" y="281"/>
                  </a:lnTo>
                  <a:lnTo>
                    <a:pt x="141" y="251"/>
                  </a:lnTo>
                  <a:lnTo>
                    <a:pt x="115" y="222"/>
                  </a:lnTo>
                  <a:lnTo>
                    <a:pt x="93" y="192"/>
                  </a:lnTo>
                  <a:lnTo>
                    <a:pt x="74" y="162"/>
                  </a:lnTo>
                  <a:lnTo>
                    <a:pt x="63" y="132"/>
                  </a:lnTo>
                  <a:lnTo>
                    <a:pt x="52" y="102"/>
                  </a:lnTo>
                  <a:lnTo>
                    <a:pt x="37" y="53"/>
                  </a:lnTo>
                  <a:lnTo>
                    <a:pt x="33" y="16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Freeform 61"/>
            <p:cNvSpPr>
              <a:spLocks/>
            </p:cNvSpPr>
            <p:nvPr/>
          </p:nvSpPr>
          <p:spPr bwMode="auto">
            <a:xfrm>
              <a:off x="2212" y="2200"/>
              <a:ext cx="234" cy="401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201" y="4"/>
                </a:cxn>
                <a:cxn ang="0">
                  <a:pos x="201" y="20"/>
                </a:cxn>
                <a:cxn ang="0">
                  <a:pos x="205" y="57"/>
                </a:cxn>
                <a:cxn ang="0">
                  <a:pos x="201" y="113"/>
                </a:cxn>
                <a:cxn ang="0">
                  <a:pos x="197" y="146"/>
                </a:cxn>
                <a:cxn ang="0">
                  <a:pos x="190" y="179"/>
                </a:cxn>
                <a:cxn ang="0">
                  <a:pos x="179" y="212"/>
                </a:cxn>
                <a:cxn ang="0">
                  <a:pos x="167" y="245"/>
                </a:cxn>
                <a:cxn ang="0">
                  <a:pos x="152" y="275"/>
                </a:cxn>
                <a:cxn ang="0">
                  <a:pos x="130" y="305"/>
                </a:cxn>
                <a:cxn ang="0">
                  <a:pos x="108" y="328"/>
                </a:cxn>
                <a:cxn ang="0">
                  <a:pos x="78" y="348"/>
                </a:cxn>
                <a:cxn ang="0">
                  <a:pos x="41" y="365"/>
                </a:cxn>
                <a:cxn ang="0">
                  <a:pos x="22" y="371"/>
                </a:cxn>
                <a:cxn ang="0">
                  <a:pos x="0" y="375"/>
                </a:cxn>
                <a:cxn ang="0">
                  <a:pos x="7" y="401"/>
                </a:cxn>
                <a:cxn ang="0">
                  <a:pos x="7" y="401"/>
                </a:cxn>
                <a:cxn ang="0">
                  <a:pos x="30" y="398"/>
                </a:cxn>
                <a:cxn ang="0">
                  <a:pos x="52" y="391"/>
                </a:cxn>
                <a:cxn ang="0">
                  <a:pos x="71" y="385"/>
                </a:cxn>
                <a:cxn ang="0">
                  <a:pos x="89" y="375"/>
                </a:cxn>
                <a:cxn ang="0">
                  <a:pos x="123" y="355"/>
                </a:cxn>
                <a:cxn ang="0">
                  <a:pos x="152" y="328"/>
                </a:cxn>
                <a:cxn ang="0">
                  <a:pos x="175" y="298"/>
                </a:cxn>
                <a:cxn ang="0">
                  <a:pos x="193" y="265"/>
                </a:cxn>
                <a:cxn ang="0">
                  <a:pos x="208" y="229"/>
                </a:cxn>
                <a:cxn ang="0">
                  <a:pos x="219" y="196"/>
                </a:cxn>
                <a:cxn ang="0">
                  <a:pos x="227" y="159"/>
                </a:cxn>
                <a:cxn ang="0">
                  <a:pos x="231" y="126"/>
                </a:cxn>
                <a:cxn ang="0">
                  <a:pos x="234" y="63"/>
                </a:cxn>
                <a:cxn ang="0">
                  <a:pos x="234" y="20"/>
                </a:cxn>
                <a:cxn ang="0">
                  <a:pos x="234" y="0"/>
                </a:cxn>
                <a:cxn ang="0">
                  <a:pos x="201" y="4"/>
                </a:cxn>
              </a:cxnLst>
              <a:rect l="0" t="0" r="r" b="b"/>
              <a:pathLst>
                <a:path w="234" h="401">
                  <a:moveTo>
                    <a:pt x="201" y="4"/>
                  </a:moveTo>
                  <a:lnTo>
                    <a:pt x="201" y="4"/>
                  </a:lnTo>
                  <a:lnTo>
                    <a:pt x="201" y="20"/>
                  </a:lnTo>
                  <a:lnTo>
                    <a:pt x="205" y="57"/>
                  </a:lnTo>
                  <a:lnTo>
                    <a:pt x="201" y="113"/>
                  </a:lnTo>
                  <a:lnTo>
                    <a:pt x="197" y="146"/>
                  </a:lnTo>
                  <a:lnTo>
                    <a:pt x="190" y="179"/>
                  </a:lnTo>
                  <a:lnTo>
                    <a:pt x="179" y="212"/>
                  </a:lnTo>
                  <a:lnTo>
                    <a:pt x="167" y="245"/>
                  </a:lnTo>
                  <a:lnTo>
                    <a:pt x="152" y="275"/>
                  </a:lnTo>
                  <a:lnTo>
                    <a:pt x="130" y="305"/>
                  </a:lnTo>
                  <a:lnTo>
                    <a:pt x="108" y="328"/>
                  </a:lnTo>
                  <a:lnTo>
                    <a:pt x="78" y="348"/>
                  </a:lnTo>
                  <a:lnTo>
                    <a:pt x="41" y="365"/>
                  </a:lnTo>
                  <a:lnTo>
                    <a:pt x="22" y="371"/>
                  </a:lnTo>
                  <a:lnTo>
                    <a:pt x="0" y="375"/>
                  </a:lnTo>
                  <a:lnTo>
                    <a:pt x="7" y="401"/>
                  </a:lnTo>
                  <a:lnTo>
                    <a:pt x="7" y="401"/>
                  </a:lnTo>
                  <a:lnTo>
                    <a:pt x="30" y="398"/>
                  </a:lnTo>
                  <a:lnTo>
                    <a:pt x="52" y="391"/>
                  </a:lnTo>
                  <a:lnTo>
                    <a:pt x="71" y="385"/>
                  </a:lnTo>
                  <a:lnTo>
                    <a:pt x="89" y="375"/>
                  </a:lnTo>
                  <a:lnTo>
                    <a:pt x="123" y="355"/>
                  </a:lnTo>
                  <a:lnTo>
                    <a:pt x="152" y="328"/>
                  </a:lnTo>
                  <a:lnTo>
                    <a:pt x="175" y="298"/>
                  </a:lnTo>
                  <a:lnTo>
                    <a:pt x="193" y="265"/>
                  </a:lnTo>
                  <a:lnTo>
                    <a:pt x="208" y="229"/>
                  </a:lnTo>
                  <a:lnTo>
                    <a:pt x="219" y="196"/>
                  </a:lnTo>
                  <a:lnTo>
                    <a:pt x="227" y="159"/>
                  </a:lnTo>
                  <a:lnTo>
                    <a:pt x="231" y="126"/>
                  </a:lnTo>
                  <a:lnTo>
                    <a:pt x="234" y="63"/>
                  </a:lnTo>
                  <a:lnTo>
                    <a:pt x="234" y="20"/>
                  </a:lnTo>
                  <a:lnTo>
                    <a:pt x="234" y="0"/>
                  </a:lnTo>
                  <a:lnTo>
                    <a:pt x="20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Freeform 62"/>
            <p:cNvSpPr>
              <a:spLocks/>
            </p:cNvSpPr>
            <p:nvPr/>
          </p:nvSpPr>
          <p:spPr bwMode="auto">
            <a:xfrm>
              <a:off x="2074" y="2442"/>
              <a:ext cx="45" cy="2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0" y="10"/>
                </a:cxn>
                <a:cxn ang="0">
                  <a:pos x="19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4" y="27"/>
                </a:cxn>
                <a:cxn ang="0">
                  <a:pos x="4" y="27"/>
                </a:cxn>
                <a:cxn ang="0">
                  <a:pos x="19" y="20"/>
                </a:cxn>
                <a:cxn ang="0">
                  <a:pos x="34" y="13"/>
                </a:cxn>
                <a:cxn ang="0">
                  <a:pos x="45" y="3"/>
                </a:cxn>
                <a:cxn ang="0">
                  <a:pos x="45" y="3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5" h="27">
                  <a:moveTo>
                    <a:pt x="37" y="0"/>
                  </a:moveTo>
                  <a:lnTo>
                    <a:pt x="37" y="0"/>
                  </a:lnTo>
                  <a:lnTo>
                    <a:pt x="30" y="10"/>
                  </a:lnTo>
                  <a:lnTo>
                    <a:pt x="19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19" y="20"/>
                  </a:lnTo>
                  <a:lnTo>
                    <a:pt x="34" y="1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Product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group member will be producing a page for the magazine insert for </a:t>
            </a:r>
            <a:r>
              <a:rPr lang="en-GB" b="1" dirty="0" smtClean="0"/>
              <a:t>Innov8 Today.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Allocated Role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AO1 each group member should have been assigned a task to complete for the group project.</a:t>
            </a:r>
          </a:p>
          <a:p>
            <a:endParaRPr lang="en-GB" dirty="0" smtClean="0"/>
          </a:p>
          <a:p>
            <a:r>
              <a:rPr lang="en-GB" dirty="0" smtClean="0"/>
              <a:t>You will now be carrying out your allocated task.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Page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Each page of the insert should include the </a:t>
            </a:r>
            <a:r>
              <a:rPr lang="en-GB" dirty="0" smtClean="0"/>
              <a:t>following (you </a:t>
            </a:r>
            <a:r>
              <a:rPr lang="en-GB" b="1" u="sng" dirty="0" smtClean="0"/>
              <a:t>MUST</a:t>
            </a:r>
            <a:r>
              <a:rPr lang="en-GB" dirty="0" smtClean="0"/>
              <a:t> use </a:t>
            </a:r>
            <a:r>
              <a:rPr lang="en-GB" b="1" u="sng" dirty="0" smtClean="0"/>
              <a:t>Microsoft Word</a:t>
            </a:r>
            <a:r>
              <a:rPr lang="en-GB" dirty="0" smtClean="0"/>
              <a:t>):</a:t>
            </a:r>
            <a:endParaRPr lang="en-GB" dirty="0" smtClean="0"/>
          </a:p>
          <a:p>
            <a:pPr lvl="1"/>
            <a:r>
              <a:rPr lang="en-GB" dirty="0" smtClean="0"/>
              <a:t>Information from three(P) to five(D) </a:t>
            </a:r>
            <a:r>
              <a:rPr lang="en-GB" b="1" dirty="0" smtClean="0"/>
              <a:t>different sources</a:t>
            </a:r>
            <a:r>
              <a:rPr lang="en-GB" dirty="0" smtClean="0"/>
              <a:t>. One </a:t>
            </a:r>
            <a:r>
              <a:rPr lang="en-GB" b="1" dirty="0" smtClean="0"/>
              <a:t>must be</a:t>
            </a:r>
            <a:r>
              <a:rPr lang="en-GB" dirty="0" smtClean="0"/>
              <a:t> a non-internet source.</a:t>
            </a:r>
          </a:p>
          <a:p>
            <a:pPr lvl="1"/>
            <a:r>
              <a:rPr lang="en-GB" b="1" dirty="0" smtClean="0"/>
              <a:t>Downloaded</a:t>
            </a:r>
            <a:r>
              <a:rPr lang="en-GB" dirty="0" smtClean="0"/>
              <a:t> text and graphics (use captions to state source)</a:t>
            </a:r>
          </a:p>
          <a:p>
            <a:pPr lvl="1"/>
            <a:r>
              <a:rPr lang="en-GB" dirty="0" smtClean="0"/>
              <a:t>Your </a:t>
            </a:r>
            <a:r>
              <a:rPr lang="en-GB" b="1" dirty="0" smtClean="0"/>
              <a:t>own</a:t>
            </a:r>
            <a:r>
              <a:rPr lang="en-GB" dirty="0" smtClean="0"/>
              <a:t> text (based on information you have found)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 bibliography gives the source of information used.</a:t>
            </a:r>
          </a:p>
          <a:p>
            <a:endParaRPr lang="en-GB" dirty="0" smtClean="0"/>
          </a:p>
          <a:p>
            <a:r>
              <a:rPr lang="en-GB" b="1" dirty="0" smtClean="0"/>
              <a:t>Harvard</a:t>
            </a:r>
            <a:r>
              <a:rPr lang="en-GB" dirty="0" smtClean="0"/>
              <a:t> </a:t>
            </a:r>
            <a:r>
              <a:rPr lang="en-GB" b="1" dirty="0" smtClean="0"/>
              <a:t>Referencing</a:t>
            </a:r>
            <a:r>
              <a:rPr lang="en-GB" dirty="0" smtClean="0"/>
              <a:t> is the most widely used method when writing a bibliography:</a:t>
            </a:r>
          </a:p>
          <a:p>
            <a:pPr lvl="1"/>
            <a:r>
              <a:rPr lang="en-GB" dirty="0" smtClean="0"/>
              <a:t>Websites (replace </a:t>
            </a:r>
            <a:r>
              <a:rPr lang="en-GB" dirty="0" smtClean="0">
                <a:solidFill>
                  <a:srgbClr val="FF0000"/>
                </a:solidFill>
              </a:rPr>
              <a:t>red parts </a:t>
            </a:r>
            <a:r>
              <a:rPr lang="en-GB" dirty="0" smtClean="0"/>
              <a:t>with real information):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Author or Source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Year</a:t>
            </a:r>
            <a:r>
              <a:rPr lang="en-GB" dirty="0" smtClean="0"/>
              <a:t>. </a:t>
            </a:r>
            <a:r>
              <a:rPr lang="en-GB" i="1" dirty="0" smtClean="0">
                <a:solidFill>
                  <a:srgbClr val="FF0000"/>
                </a:solidFill>
              </a:rPr>
              <a:t>Title of web document or web page</a:t>
            </a:r>
            <a:r>
              <a:rPr lang="en-GB" dirty="0" smtClean="0"/>
              <a:t>. [Online] Available at: </a:t>
            </a:r>
            <a:r>
              <a:rPr lang="en-GB" dirty="0" smtClean="0">
                <a:solidFill>
                  <a:srgbClr val="FF0000"/>
                </a:solidFill>
              </a:rPr>
              <a:t>website address</a:t>
            </a:r>
            <a:r>
              <a:rPr lang="en-GB" dirty="0" smtClean="0"/>
              <a:t>. [</a:t>
            </a:r>
            <a:r>
              <a:rPr lang="en-GB" dirty="0" smtClean="0">
                <a:solidFill>
                  <a:srgbClr val="FF0000"/>
                </a:solidFill>
              </a:rPr>
              <a:t>Accessed date</a:t>
            </a:r>
            <a:r>
              <a:rPr lang="en-GB" dirty="0" smtClean="0"/>
              <a:t>] </a:t>
            </a:r>
          </a:p>
          <a:p>
            <a:pPr lvl="1"/>
            <a:r>
              <a:rPr lang="en-GB" dirty="0" smtClean="0"/>
              <a:t>Books (replace </a:t>
            </a:r>
            <a:r>
              <a:rPr lang="en-GB" dirty="0" smtClean="0">
                <a:solidFill>
                  <a:srgbClr val="FF0000"/>
                </a:solidFill>
              </a:rPr>
              <a:t>red parts </a:t>
            </a:r>
            <a:r>
              <a:rPr lang="en-GB" dirty="0" smtClean="0"/>
              <a:t>with real information):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Author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Initials/first name</a:t>
            </a:r>
            <a:r>
              <a:rPr lang="en-GB" dirty="0" smtClean="0"/>
              <a:t>., </a:t>
            </a:r>
            <a:r>
              <a:rPr lang="en-GB" dirty="0" smtClean="0">
                <a:solidFill>
                  <a:srgbClr val="FF0000"/>
                </a:solidFill>
              </a:rPr>
              <a:t>Year</a:t>
            </a:r>
            <a:r>
              <a:rPr lang="en-GB" dirty="0" smtClean="0"/>
              <a:t>. </a:t>
            </a:r>
            <a:r>
              <a:rPr lang="en-GB" i="1" dirty="0" smtClean="0">
                <a:solidFill>
                  <a:srgbClr val="FF0000"/>
                </a:solidFill>
              </a:rPr>
              <a:t>Title of book</a:t>
            </a:r>
            <a:r>
              <a:rPr lang="en-GB" i="1" dirty="0" smtClean="0"/>
              <a:t>.</a:t>
            </a:r>
            <a:r>
              <a:rPr lang="en-GB" dirty="0" smtClean="0"/>
              <a:t> </a:t>
            </a:r>
            <a:r>
              <a:rPr lang="en-GB" dirty="0" smtClean="0">
                <a:solidFill>
                  <a:srgbClr val="FF0000"/>
                </a:solidFill>
              </a:rPr>
              <a:t>Edition</a:t>
            </a:r>
            <a:r>
              <a:rPr lang="en-GB" dirty="0" smtClean="0"/>
              <a:t>. 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(only include this if not the first edition) </a:t>
            </a:r>
            <a:r>
              <a:rPr lang="en-GB" dirty="0" smtClean="0">
                <a:solidFill>
                  <a:srgbClr val="FF0000"/>
                </a:solidFill>
              </a:rPr>
              <a:t>Place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Publisher</a:t>
            </a:r>
            <a:r>
              <a:rPr lang="en-GB" dirty="0" smtClean="0"/>
              <a:t>. 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Create your allocated page(s) of the magazine insert.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a bibliography to accompany your page stating </a:t>
            </a:r>
            <a:r>
              <a:rPr lang="en-GB" b="1" dirty="0" smtClean="0"/>
              <a:t>all</a:t>
            </a:r>
            <a:r>
              <a:rPr lang="en-GB" dirty="0" smtClean="0"/>
              <a:t> sources used.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211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Verdana</vt:lpstr>
      <vt:lpstr>Wingdings</vt:lpstr>
      <vt:lpstr>aaaiight!</vt:lpstr>
      <vt:lpstr>Calibri</vt:lpstr>
      <vt:lpstr>Office Theme</vt:lpstr>
      <vt:lpstr>AO5 – Carry out Allocated Part of the Group Project</vt:lpstr>
      <vt:lpstr>Individual Task</vt:lpstr>
      <vt:lpstr>Final Product</vt:lpstr>
      <vt:lpstr>Your Allocated Role</vt:lpstr>
      <vt:lpstr>Your Page</vt:lpstr>
      <vt:lpstr>Bibliography</vt:lpstr>
      <vt:lpstr>AO5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54</cp:revision>
  <dcterms:created xsi:type="dcterms:W3CDTF">2008-01-23T22:18:15Z</dcterms:created>
  <dcterms:modified xsi:type="dcterms:W3CDTF">2009-04-08T14:52:31Z</dcterms:modified>
</cp:coreProperties>
</file>